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50"/>
  </p:notesMasterIdLst>
  <p:sldIdLst>
    <p:sldId id="287" r:id="rId5"/>
    <p:sldId id="256" r:id="rId6"/>
    <p:sldId id="285" r:id="rId7"/>
    <p:sldId id="265" r:id="rId8"/>
    <p:sldId id="276" r:id="rId9"/>
    <p:sldId id="306" r:id="rId10"/>
    <p:sldId id="286" r:id="rId11"/>
    <p:sldId id="293" r:id="rId12"/>
    <p:sldId id="305" r:id="rId13"/>
    <p:sldId id="307" r:id="rId14"/>
    <p:sldId id="308" r:id="rId15"/>
    <p:sldId id="299" r:id="rId16"/>
    <p:sldId id="315" r:id="rId17"/>
    <p:sldId id="316" r:id="rId18"/>
    <p:sldId id="309" r:id="rId19"/>
    <p:sldId id="279" r:id="rId20"/>
    <p:sldId id="310" r:id="rId21"/>
    <p:sldId id="277" r:id="rId22"/>
    <p:sldId id="294" r:id="rId23"/>
    <p:sldId id="257" r:id="rId24"/>
    <p:sldId id="312" r:id="rId25"/>
    <p:sldId id="278" r:id="rId26"/>
    <p:sldId id="317" r:id="rId27"/>
    <p:sldId id="318" r:id="rId28"/>
    <p:sldId id="313" r:id="rId29"/>
    <p:sldId id="296" r:id="rId30"/>
    <p:sldId id="297" r:id="rId31"/>
    <p:sldId id="323" r:id="rId32"/>
    <p:sldId id="324" r:id="rId33"/>
    <p:sldId id="319" r:id="rId34"/>
    <p:sldId id="302" r:id="rId35"/>
    <p:sldId id="301" r:id="rId36"/>
    <p:sldId id="322" r:id="rId37"/>
    <p:sldId id="291" r:id="rId38"/>
    <p:sldId id="292" r:id="rId39"/>
    <p:sldId id="288" r:id="rId40"/>
    <p:sldId id="300" r:id="rId41"/>
    <p:sldId id="283" r:id="rId42"/>
    <p:sldId id="325" r:id="rId43"/>
    <p:sldId id="289" r:id="rId44"/>
    <p:sldId id="284" r:id="rId45"/>
    <p:sldId id="321" r:id="rId46"/>
    <p:sldId id="266" r:id="rId47"/>
    <p:sldId id="267" r:id="rId48"/>
    <p:sldId id="298" r:id="rId49"/>
  </p:sldIdLst>
  <p:sldSz cx="12192000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33">
          <p15:clr>
            <a:srgbClr val="A4A3A4"/>
          </p15:clr>
        </p15:guide>
        <p15:guide id="2" orient="horz" pos="416">
          <p15:clr>
            <a:srgbClr val="A4A3A4"/>
          </p15:clr>
        </p15:guide>
        <p15:guide id="3" orient="horz" pos="1362">
          <p15:clr>
            <a:srgbClr val="A4A3A4"/>
          </p15:clr>
        </p15:guide>
        <p15:guide id="4" orient="horz" pos="1770">
          <p15:clr>
            <a:srgbClr val="A4A3A4"/>
          </p15:clr>
        </p15:guide>
        <p15:guide id="5" orient="horz" pos="3776">
          <p15:clr>
            <a:srgbClr val="A4A3A4"/>
          </p15:clr>
        </p15:guide>
        <p15:guide id="6" pos="456">
          <p15:clr>
            <a:srgbClr val="A4A3A4"/>
          </p15:clr>
        </p15:guide>
        <p15:guide id="7" pos="7224">
          <p15:clr>
            <a:srgbClr val="A4A3A4"/>
          </p15:clr>
        </p15:guide>
        <p15:guide id="8" pos="3739">
          <p15:clr>
            <a:srgbClr val="A4A3A4"/>
          </p15:clr>
        </p15:guide>
        <p15:guide id="9" pos="39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89B29-D02C-754B-243B-7BB2D50BE0A3}" v="56" dt="2025-03-31T17:59:07.307"/>
    <p1510:client id="{24454929-FC8D-F357-A52C-544522E85B51}" v="95" dt="2025-03-31T18:03:48.581"/>
    <p1510:client id="{35130862-6405-E2AB-73A3-024482E52855}" v="287" dt="2025-04-02T06:06:05.176"/>
    <p1510:client id="{EC8F0209-BB4A-9710-7D99-86827D06384B}" v="12" dt="2025-03-31T17:43:42.944"/>
    <p1510:client id="{F7FB3D8B-5EA8-84BA-7B42-457E22AB9A7D}" v="2876" dt="2025-03-31T21:19:06.374"/>
  </p1510:revLst>
</p1510:revInfo>
</file>

<file path=ppt/tableStyles.xml><?xml version="1.0" encoding="utf-8"?>
<a:tblStyleLst xmlns:a="http://schemas.openxmlformats.org/drawingml/2006/main" def="{0113E684-4624-4DDE-8CB2-4FE9A5334D68}">
  <a:tblStyle styleId="{0113E684-4624-4DDE-8CB2-4FE9A5334D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480" y="67"/>
      </p:cViewPr>
      <p:guideLst>
        <p:guide orient="horz" pos="3333"/>
        <p:guide orient="horz" pos="416"/>
        <p:guide orient="horz" pos="1362"/>
        <p:guide orient="horz" pos="1770"/>
        <p:guide orient="horz" pos="3776"/>
        <p:guide pos="456"/>
        <p:guide pos="7224"/>
        <p:guide pos="3739"/>
        <p:guide pos="394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" name="Google Shape;8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864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Check out </a:t>
            </a:r>
            <a:r>
              <a:rPr lang="da-DK" err="1"/>
              <a:t>JAMOs</a:t>
            </a:r>
            <a:r>
              <a:rPr lang="da-DK"/>
              <a:t> Praha video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123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7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rside III">
  <p:cSld name="Forside III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19138" y="655200"/>
            <a:ext cx="5213662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Times New Roman"/>
              <a:buNone/>
              <a:defRPr sz="6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20000" y="2432121"/>
            <a:ext cx="521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​"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lvl="2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lvl="3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lvl="4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lvl="5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lvl="6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lvl="7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lvl="8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719138" y="3529061"/>
            <a:ext cx="5212800" cy="39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719139" y="4063411"/>
            <a:ext cx="5212800" cy="21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719138" y="4277666"/>
            <a:ext cx="521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12557" y="587088"/>
            <a:ext cx="5304569" cy="5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719138" y="655604"/>
            <a:ext cx="6840000" cy="15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logo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ugerguide">
  <p:cSld name="Brugergu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/>
        </p:nvSpPr>
        <p:spPr>
          <a:xfrm>
            <a:off x="719138" y="539750"/>
            <a:ext cx="10929935" cy="6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Brugerguide - Slet før anvendelse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719138" y="1833789"/>
            <a:ext cx="2280360" cy="432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4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 tekst typografier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TAB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gå frem i tekst-niveauer. Klik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derefter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skifte fra et niveau til et næste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gå tilbage i tekst-niveauer,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SHIFT+TAB</a:t>
            </a: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Alternativt kan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Forøg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Formindsk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listeniveau bruges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 layouts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Hjem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menupunktet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Nyt Slide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indsætte nyt slide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ændre dit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nuværende layout til et alternativt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Nulstil slide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Hjem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Nulstil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nulstille placering, størrelse og formatering af pladsholdere til layoutets oprindelige design 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5073943" y="1833789"/>
            <a:ext cx="2160798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4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 billede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På slides med billedpladsholder,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ikonet og 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Beskær billede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Beskær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ændre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billedets fokus/størrelse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Ønsker du at skalere billedet, så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-knappen nede, mens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 trækker i billedets hjørner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Tips: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Hvis du sletter billedet og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indsætter et nyt, kan billedet lægge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 foran tekst og grafik. Hvis dette sker, højreklik på billedet og 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Placer bagest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se 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og sæt hak ved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Tips: Alt + F9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hurtig visning af 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9109857" y="1815926"/>
            <a:ext cx="2358243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4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justere dato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Gør dette som det sidste i din præsentation, så det slår igennem på alle slides</a:t>
            </a: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Sidehoved og Sidefod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/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(indtast evt. anden dato i feltet fast)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Anvend på alle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eller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Anvend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hvis det kun skal være på et enkelt slide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79935" y="2877130"/>
            <a:ext cx="549328" cy="28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3">
            <a:alphaModFix/>
          </a:blip>
          <a:srcRect l="2930" r="60887"/>
          <a:stretch/>
        </p:blipFill>
        <p:spPr>
          <a:xfrm>
            <a:off x="2893854" y="3538594"/>
            <a:ext cx="363713" cy="64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 rotWithShape="1">
          <a:blip r:embed="rId3">
            <a:alphaModFix/>
          </a:blip>
          <a:srcRect l="36944" r="2271" b="69429"/>
          <a:stretch/>
        </p:blipFill>
        <p:spPr>
          <a:xfrm>
            <a:off x="2909319" y="4208198"/>
            <a:ext cx="593368" cy="19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2022" y="5318642"/>
            <a:ext cx="547241" cy="19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1165" y="2075087"/>
            <a:ext cx="262151" cy="25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1797" y="2748409"/>
            <a:ext cx="337400" cy="32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59502" y="3242399"/>
            <a:ext cx="359695" cy="33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29422" y="3467151"/>
            <a:ext cx="2338677" cy="15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8" y="654050"/>
            <a:ext cx="5213349" cy="1357630"/>
          </a:xfr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19139" y="2800350"/>
            <a:ext cx="5213349" cy="2484438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61100" y="654050"/>
            <a:ext cx="5207000" cy="4630738"/>
          </a:xfrm>
        </p:spPr>
        <p:txBody>
          <a:bodyPr tIns="504000" anchor="ctr" anchorCtr="0"/>
          <a:lstStyle>
            <a:lvl1pPr marL="0" indent="0" algn="ctr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april 2025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702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38" userDrawn="1">
          <p15:clr>
            <a:srgbClr val="A4A3A4"/>
          </p15:clr>
        </p15:guide>
        <p15:guide id="3" pos="3942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og tekst">
  <p:cSld name="Titel og teks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719138" y="655604"/>
            <a:ext cx="6840537" cy="15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719138" y="2800800"/>
            <a:ext cx="6840000" cy="24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2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rside I">
  <p:cSld name="Forside I">
    <p:bg>
      <p:bgPr>
        <a:solidFill>
          <a:srgbClr val="001F6A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719138" y="654050"/>
            <a:ext cx="5213662" cy="172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Times New Roman"/>
              <a:buNone/>
              <a:defRPr sz="6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720000" y="2432121"/>
            <a:ext cx="521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​"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lvl="2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lvl="3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lvl="4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lvl="5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lvl="6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lvl="7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lvl="8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719138" y="3529061"/>
            <a:ext cx="5212800" cy="39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719139" y="4063411"/>
            <a:ext cx="5212800" cy="21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12557" y="587088"/>
            <a:ext cx="5304569" cy="552722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719138" y="4277666"/>
            <a:ext cx="521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rside II">
  <p:cSld name="Forside II">
    <p:bg>
      <p:bgPr>
        <a:solidFill>
          <a:schemeClr val="l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719138" y="655200"/>
            <a:ext cx="5213662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Times New Roman"/>
              <a:buNone/>
              <a:defRPr sz="6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720000" y="2432121"/>
            <a:ext cx="521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​"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lvl="2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lvl="3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lvl="4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lvl="5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lvl="6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lvl="7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lvl="8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719138" y="3529061"/>
            <a:ext cx="5212800" cy="39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3"/>
          </p:nvPr>
        </p:nvSpPr>
        <p:spPr>
          <a:xfrm>
            <a:off x="719139" y="4063411"/>
            <a:ext cx="5212800" cy="21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719138" y="4277666"/>
            <a:ext cx="521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12557" y="587088"/>
            <a:ext cx="5304569" cy="5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rside med billede">
  <p:cSld name="Forside med billede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>
            <a:spLocks noGrp="1"/>
          </p:cNvSpPr>
          <p:nvPr>
            <p:ph type="pic" idx="2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42" name="Google Shape;42;p6"/>
          <p:cNvGrpSpPr/>
          <p:nvPr/>
        </p:nvGrpSpPr>
        <p:grpSpPr>
          <a:xfrm>
            <a:off x="6251603" y="654643"/>
            <a:ext cx="5215616" cy="5361279"/>
            <a:chOff x="22075" y="36675"/>
            <a:chExt cx="2948675" cy="2910575"/>
          </a:xfrm>
        </p:grpSpPr>
        <p:sp>
          <p:nvSpPr>
            <p:cNvPr id="43" name="Google Shape;43;p6"/>
            <p:cNvSpPr/>
            <p:nvPr/>
          </p:nvSpPr>
          <p:spPr>
            <a:xfrm>
              <a:off x="30425" y="2455275"/>
              <a:ext cx="2940325" cy="68250"/>
            </a:xfrm>
            <a:custGeom>
              <a:avLst/>
              <a:gdLst/>
              <a:ahLst/>
              <a:cxnLst/>
              <a:rect l="l" t="t" r="r" b="b"/>
              <a:pathLst>
                <a:path w="117613" h="2730" extrusionOk="0">
                  <a:moveTo>
                    <a:pt x="1" y="0"/>
                  </a:moveTo>
                  <a:lnTo>
                    <a:pt x="1" y="2729"/>
                  </a:lnTo>
                  <a:lnTo>
                    <a:pt x="117613" y="2729"/>
                  </a:lnTo>
                  <a:lnTo>
                    <a:pt x="117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37000" y="36675"/>
              <a:ext cx="2927200" cy="412300"/>
            </a:xfrm>
            <a:custGeom>
              <a:avLst/>
              <a:gdLst/>
              <a:ahLst/>
              <a:cxnLst/>
              <a:rect l="l" t="t" r="r" b="b"/>
              <a:pathLst>
                <a:path w="117088" h="16492" extrusionOk="0">
                  <a:moveTo>
                    <a:pt x="335" y="1"/>
                  </a:moveTo>
                  <a:lnTo>
                    <a:pt x="1" y="2730"/>
                  </a:lnTo>
                  <a:lnTo>
                    <a:pt x="116729" y="16492"/>
                  </a:lnTo>
                  <a:lnTo>
                    <a:pt x="117087" y="1378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39400" y="630725"/>
              <a:ext cx="2921800" cy="460450"/>
            </a:xfrm>
            <a:custGeom>
              <a:avLst/>
              <a:gdLst/>
              <a:ahLst/>
              <a:cxnLst/>
              <a:rect l="l" t="t" r="r" b="b"/>
              <a:pathLst>
                <a:path w="116872" h="18418" extrusionOk="0">
                  <a:moveTo>
                    <a:pt x="116490" y="0"/>
                  </a:moveTo>
                  <a:lnTo>
                    <a:pt x="0" y="15711"/>
                  </a:lnTo>
                  <a:lnTo>
                    <a:pt x="406" y="18418"/>
                  </a:lnTo>
                  <a:lnTo>
                    <a:pt x="116872" y="2707"/>
                  </a:lnTo>
                  <a:lnTo>
                    <a:pt x="116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31025" y="1212725"/>
              <a:ext cx="2938550" cy="265500"/>
            </a:xfrm>
            <a:custGeom>
              <a:avLst/>
              <a:gdLst/>
              <a:ahLst/>
              <a:cxnLst/>
              <a:rect l="l" t="t" r="r" b="b"/>
              <a:pathLst>
                <a:path w="117542" h="10620" extrusionOk="0">
                  <a:moveTo>
                    <a:pt x="216" y="0"/>
                  </a:moveTo>
                  <a:lnTo>
                    <a:pt x="1" y="2730"/>
                  </a:lnTo>
                  <a:lnTo>
                    <a:pt x="117350" y="10619"/>
                  </a:lnTo>
                  <a:lnTo>
                    <a:pt x="117541" y="789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32825" y="1688050"/>
              <a:ext cx="2935550" cy="314250"/>
            </a:xfrm>
            <a:custGeom>
              <a:avLst/>
              <a:gdLst/>
              <a:ahLst/>
              <a:cxnLst/>
              <a:rect l="l" t="t" r="r" b="b"/>
              <a:pathLst>
                <a:path w="117422" h="12570" extrusionOk="0">
                  <a:moveTo>
                    <a:pt x="117183" y="1"/>
                  </a:moveTo>
                  <a:lnTo>
                    <a:pt x="0" y="9840"/>
                  </a:lnTo>
                  <a:lnTo>
                    <a:pt x="239" y="12570"/>
                  </a:lnTo>
                  <a:lnTo>
                    <a:pt x="117421" y="2707"/>
                  </a:lnTo>
                  <a:lnTo>
                    <a:pt x="117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31025" y="2131875"/>
              <a:ext cx="2938550" cy="265500"/>
            </a:xfrm>
            <a:custGeom>
              <a:avLst/>
              <a:gdLst/>
              <a:ahLst/>
              <a:cxnLst/>
              <a:rect l="l" t="t" r="r" b="b"/>
              <a:pathLst>
                <a:path w="117542" h="10620" extrusionOk="0">
                  <a:moveTo>
                    <a:pt x="216" y="0"/>
                  </a:moveTo>
                  <a:lnTo>
                    <a:pt x="1" y="2730"/>
                  </a:lnTo>
                  <a:lnTo>
                    <a:pt x="117350" y="10619"/>
                  </a:lnTo>
                  <a:lnTo>
                    <a:pt x="117541" y="789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22075" y="727050"/>
              <a:ext cx="203000" cy="194975"/>
            </a:xfrm>
            <a:custGeom>
              <a:avLst/>
              <a:gdLst/>
              <a:ahLst/>
              <a:cxnLst/>
              <a:rect l="l" t="t" r="r" b="b"/>
              <a:pathLst>
                <a:path w="8120" h="7799" extrusionOk="0">
                  <a:moveTo>
                    <a:pt x="4251" y="620"/>
                  </a:moveTo>
                  <a:cubicBezTo>
                    <a:pt x="4251" y="620"/>
                    <a:pt x="4251" y="620"/>
                    <a:pt x="4251" y="1101"/>
                  </a:cubicBezTo>
                  <a:lnTo>
                    <a:pt x="4514" y="1101"/>
                  </a:lnTo>
                  <a:cubicBezTo>
                    <a:pt x="4514" y="1101"/>
                    <a:pt x="4514" y="1101"/>
                    <a:pt x="4514" y="1400"/>
                  </a:cubicBezTo>
                  <a:lnTo>
                    <a:pt x="4251" y="1400"/>
                  </a:lnTo>
                  <a:cubicBezTo>
                    <a:pt x="4251" y="1400"/>
                    <a:pt x="4251" y="1400"/>
                    <a:pt x="4251" y="1652"/>
                  </a:cubicBezTo>
                  <a:cubicBezTo>
                    <a:pt x="4442" y="1721"/>
                    <a:pt x="4586" y="1881"/>
                    <a:pt x="4610" y="2088"/>
                  </a:cubicBezTo>
                  <a:cubicBezTo>
                    <a:pt x="4610" y="2088"/>
                    <a:pt x="4610" y="2088"/>
                    <a:pt x="4610" y="2111"/>
                  </a:cubicBezTo>
                  <a:lnTo>
                    <a:pt x="4586" y="2111"/>
                  </a:lnTo>
                  <a:cubicBezTo>
                    <a:pt x="4430" y="2065"/>
                    <a:pt x="4245" y="2042"/>
                    <a:pt x="4063" y="2042"/>
                  </a:cubicBezTo>
                  <a:cubicBezTo>
                    <a:pt x="3881" y="2042"/>
                    <a:pt x="3702" y="2065"/>
                    <a:pt x="3559" y="2111"/>
                  </a:cubicBezTo>
                  <a:lnTo>
                    <a:pt x="3511" y="2111"/>
                  </a:lnTo>
                  <a:cubicBezTo>
                    <a:pt x="3511" y="2111"/>
                    <a:pt x="3511" y="2111"/>
                    <a:pt x="3511" y="2088"/>
                  </a:cubicBezTo>
                  <a:cubicBezTo>
                    <a:pt x="3535" y="1881"/>
                    <a:pt x="3678" y="1721"/>
                    <a:pt x="3869" y="1652"/>
                  </a:cubicBezTo>
                  <a:cubicBezTo>
                    <a:pt x="3869" y="1652"/>
                    <a:pt x="3869" y="1652"/>
                    <a:pt x="3869" y="1400"/>
                  </a:cubicBezTo>
                  <a:lnTo>
                    <a:pt x="3607" y="1400"/>
                  </a:lnTo>
                  <a:cubicBezTo>
                    <a:pt x="3607" y="1400"/>
                    <a:pt x="3607" y="1400"/>
                    <a:pt x="3607" y="1101"/>
                  </a:cubicBezTo>
                  <a:lnTo>
                    <a:pt x="3869" y="1101"/>
                  </a:lnTo>
                  <a:cubicBezTo>
                    <a:pt x="3869" y="1101"/>
                    <a:pt x="3869" y="1101"/>
                    <a:pt x="3869" y="620"/>
                  </a:cubicBezTo>
                  <a:close/>
                  <a:moveTo>
                    <a:pt x="1983" y="2409"/>
                  </a:moveTo>
                  <a:cubicBezTo>
                    <a:pt x="2102" y="2409"/>
                    <a:pt x="2221" y="2432"/>
                    <a:pt x="2341" y="2478"/>
                  </a:cubicBezTo>
                  <a:lnTo>
                    <a:pt x="2365" y="2478"/>
                  </a:lnTo>
                  <a:cubicBezTo>
                    <a:pt x="2365" y="2478"/>
                    <a:pt x="2365" y="2478"/>
                    <a:pt x="2269" y="2822"/>
                  </a:cubicBezTo>
                  <a:lnTo>
                    <a:pt x="2245" y="2822"/>
                  </a:lnTo>
                  <a:cubicBezTo>
                    <a:pt x="2174" y="2799"/>
                    <a:pt x="2126" y="2799"/>
                    <a:pt x="2078" y="2799"/>
                  </a:cubicBezTo>
                  <a:cubicBezTo>
                    <a:pt x="1911" y="2799"/>
                    <a:pt x="1816" y="2868"/>
                    <a:pt x="1816" y="3051"/>
                  </a:cubicBezTo>
                  <a:cubicBezTo>
                    <a:pt x="1816" y="3235"/>
                    <a:pt x="1935" y="3510"/>
                    <a:pt x="2221" y="4037"/>
                  </a:cubicBezTo>
                  <a:lnTo>
                    <a:pt x="2413" y="4358"/>
                  </a:lnTo>
                  <a:lnTo>
                    <a:pt x="1959" y="4358"/>
                  </a:lnTo>
                  <a:cubicBezTo>
                    <a:pt x="1959" y="4358"/>
                    <a:pt x="1959" y="4358"/>
                    <a:pt x="1768" y="4060"/>
                  </a:cubicBezTo>
                  <a:cubicBezTo>
                    <a:pt x="1481" y="3601"/>
                    <a:pt x="1362" y="3257"/>
                    <a:pt x="1362" y="3005"/>
                  </a:cubicBezTo>
                  <a:cubicBezTo>
                    <a:pt x="1362" y="2845"/>
                    <a:pt x="1410" y="2684"/>
                    <a:pt x="1529" y="2592"/>
                  </a:cubicBezTo>
                  <a:cubicBezTo>
                    <a:pt x="1648" y="2478"/>
                    <a:pt x="1792" y="2409"/>
                    <a:pt x="1983" y="2409"/>
                  </a:cubicBezTo>
                  <a:close/>
                  <a:moveTo>
                    <a:pt x="3105" y="2340"/>
                  </a:moveTo>
                  <a:cubicBezTo>
                    <a:pt x="3248" y="2340"/>
                    <a:pt x="3368" y="2363"/>
                    <a:pt x="3487" y="2409"/>
                  </a:cubicBezTo>
                  <a:cubicBezTo>
                    <a:pt x="3487" y="2409"/>
                    <a:pt x="3487" y="2409"/>
                    <a:pt x="3511" y="2432"/>
                  </a:cubicBezTo>
                  <a:cubicBezTo>
                    <a:pt x="3511" y="2432"/>
                    <a:pt x="3511" y="2432"/>
                    <a:pt x="3416" y="2776"/>
                  </a:cubicBezTo>
                  <a:cubicBezTo>
                    <a:pt x="3416" y="2776"/>
                    <a:pt x="3416" y="2776"/>
                    <a:pt x="3368" y="2753"/>
                  </a:cubicBezTo>
                  <a:cubicBezTo>
                    <a:pt x="3296" y="2730"/>
                    <a:pt x="3248" y="2730"/>
                    <a:pt x="3177" y="2730"/>
                  </a:cubicBezTo>
                  <a:cubicBezTo>
                    <a:pt x="3033" y="2730"/>
                    <a:pt x="2962" y="2799"/>
                    <a:pt x="2962" y="2936"/>
                  </a:cubicBezTo>
                  <a:cubicBezTo>
                    <a:pt x="2962" y="3212"/>
                    <a:pt x="3296" y="3991"/>
                    <a:pt x="3463" y="4335"/>
                  </a:cubicBezTo>
                  <a:cubicBezTo>
                    <a:pt x="3463" y="4335"/>
                    <a:pt x="3463" y="4335"/>
                    <a:pt x="3463" y="4358"/>
                  </a:cubicBezTo>
                  <a:lnTo>
                    <a:pt x="3010" y="4358"/>
                  </a:lnTo>
                  <a:cubicBezTo>
                    <a:pt x="2651" y="3579"/>
                    <a:pt x="2484" y="3166"/>
                    <a:pt x="2484" y="2913"/>
                  </a:cubicBezTo>
                  <a:cubicBezTo>
                    <a:pt x="2484" y="2753"/>
                    <a:pt x="2556" y="2592"/>
                    <a:pt x="2675" y="2501"/>
                  </a:cubicBezTo>
                  <a:cubicBezTo>
                    <a:pt x="2771" y="2386"/>
                    <a:pt x="2938" y="2340"/>
                    <a:pt x="3105" y="2340"/>
                  </a:cubicBezTo>
                  <a:close/>
                  <a:moveTo>
                    <a:pt x="4060" y="2271"/>
                  </a:moveTo>
                  <a:cubicBezTo>
                    <a:pt x="4180" y="2271"/>
                    <a:pt x="4275" y="2363"/>
                    <a:pt x="4275" y="2478"/>
                  </a:cubicBezTo>
                  <a:cubicBezTo>
                    <a:pt x="4275" y="2478"/>
                    <a:pt x="4275" y="2478"/>
                    <a:pt x="4275" y="4358"/>
                  </a:cubicBezTo>
                  <a:lnTo>
                    <a:pt x="3845" y="4358"/>
                  </a:lnTo>
                  <a:cubicBezTo>
                    <a:pt x="3845" y="4358"/>
                    <a:pt x="3845" y="4358"/>
                    <a:pt x="3845" y="2478"/>
                  </a:cubicBezTo>
                  <a:cubicBezTo>
                    <a:pt x="3845" y="2363"/>
                    <a:pt x="3941" y="2271"/>
                    <a:pt x="4060" y="2271"/>
                  </a:cubicBezTo>
                  <a:close/>
                  <a:moveTo>
                    <a:pt x="5016" y="2340"/>
                  </a:moveTo>
                  <a:cubicBezTo>
                    <a:pt x="5183" y="2340"/>
                    <a:pt x="5350" y="2386"/>
                    <a:pt x="5445" y="2501"/>
                  </a:cubicBezTo>
                  <a:cubicBezTo>
                    <a:pt x="5565" y="2592"/>
                    <a:pt x="5636" y="2753"/>
                    <a:pt x="5636" y="2913"/>
                  </a:cubicBezTo>
                  <a:cubicBezTo>
                    <a:pt x="5636" y="3166"/>
                    <a:pt x="5493" y="3579"/>
                    <a:pt x="5111" y="4358"/>
                  </a:cubicBezTo>
                  <a:lnTo>
                    <a:pt x="4657" y="4358"/>
                  </a:lnTo>
                  <a:cubicBezTo>
                    <a:pt x="4657" y="4358"/>
                    <a:pt x="4657" y="4358"/>
                    <a:pt x="4681" y="4335"/>
                  </a:cubicBezTo>
                  <a:cubicBezTo>
                    <a:pt x="4824" y="3991"/>
                    <a:pt x="5159" y="3212"/>
                    <a:pt x="5159" y="2936"/>
                  </a:cubicBezTo>
                  <a:cubicBezTo>
                    <a:pt x="5159" y="2802"/>
                    <a:pt x="5082" y="2717"/>
                    <a:pt x="4938" y="2717"/>
                  </a:cubicBezTo>
                  <a:cubicBezTo>
                    <a:pt x="4885" y="2717"/>
                    <a:pt x="4823" y="2728"/>
                    <a:pt x="4753" y="2753"/>
                  </a:cubicBezTo>
                  <a:cubicBezTo>
                    <a:pt x="4753" y="2753"/>
                    <a:pt x="4753" y="2753"/>
                    <a:pt x="4729" y="2776"/>
                  </a:cubicBezTo>
                  <a:lnTo>
                    <a:pt x="4610" y="2432"/>
                  </a:lnTo>
                  <a:cubicBezTo>
                    <a:pt x="4610" y="2432"/>
                    <a:pt x="4610" y="2432"/>
                    <a:pt x="4633" y="2409"/>
                  </a:cubicBezTo>
                  <a:cubicBezTo>
                    <a:pt x="4753" y="2363"/>
                    <a:pt x="4872" y="2340"/>
                    <a:pt x="5016" y="2340"/>
                  </a:cubicBezTo>
                  <a:close/>
                  <a:moveTo>
                    <a:pt x="6138" y="2409"/>
                  </a:moveTo>
                  <a:cubicBezTo>
                    <a:pt x="6329" y="2409"/>
                    <a:pt x="6472" y="2478"/>
                    <a:pt x="6592" y="2592"/>
                  </a:cubicBezTo>
                  <a:cubicBezTo>
                    <a:pt x="6711" y="2684"/>
                    <a:pt x="6783" y="2845"/>
                    <a:pt x="6783" y="3005"/>
                  </a:cubicBezTo>
                  <a:cubicBezTo>
                    <a:pt x="6783" y="3257"/>
                    <a:pt x="6639" y="3601"/>
                    <a:pt x="6353" y="4060"/>
                  </a:cubicBezTo>
                  <a:cubicBezTo>
                    <a:pt x="6353" y="4060"/>
                    <a:pt x="6353" y="4060"/>
                    <a:pt x="6186" y="4358"/>
                  </a:cubicBezTo>
                  <a:lnTo>
                    <a:pt x="5708" y="4358"/>
                  </a:lnTo>
                  <a:cubicBezTo>
                    <a:pt x="5708" y="4358"/>
                    <a:pt x="5708" y="4358"/>
                    <a:pt x="5899" y="4037"/>
                  </a:cubicBezTo>
                  <a:cubicBezTo>
                    <a:pt x="6186" y="3510"/>
                    <a:pt x="6305" y="3235"/>
                    <a:pt x="6305" y="3051"/>
                  </a:cubicBezTo>
                  <a:cubicBezTo>
                    <a:pt x="6305" y="2868"/>
                    <a:pt x="6210" y="2799"/>
                    <a:pt x="6042" y="2799"/>
                  </a:cubicBezTo>
                  <a:cubicBezTo>
                    <a:pt x="5995" y="2799"/>
                    <a:pt x="5923" y="2799"/>
                    <a:pt x="5875" y="2822"/>
                  </a:cubicBezTo>
                  <a:lnTo>
                    <a:pt x="5851" y="2822"/>
                  </a:lnTo>
                  <a:cubicBezTo>
                    <a:pt x="5851" y="2822"/>
                    <a:pt x="5851" y="2822"/>
                    <a:pt x="5756" y="2478"/>
                  </a:cubicBezTo>
                  <a:lnTo>
                    <a:pt x="5780" y="2478"/>
                  </a:lnTo>
                  <a:cubicBezTo>
                    <a:pt x="5899" y="2432"/>
                    <a:pt x="6042" y="2409"/>
                    <a:pt x="6138" y="2409"/>
                  </a:cubicBezTo>
                  <a:close/>
                  <a:moveTo>
                    <a:pt x="5971" y="4679"/>
                  </a:moveTo>
                  <a:cubicBezTo>
                    <a:pt x="5971" y="4679"/>
                    <a:pt x="5971" y="4679"/>
                    <a:pt x="5971" y="5046"/>
                  </a:cubicBezTo>
                  <a:lnTo>
                    <a:pt x="2150" y="5046"/>
                  </a:lnTo>
                  <a:lnTo>
                    <a:pt x="2150" y="4679"/>
                  </a:lnTo>
                  <a:close/>
                  <a:moveTo>
                    <a:pt x="5971" y="5368"/>
                  </a:moveTo>
                  <a:cubicBezTo>
                    <a:pt x="5971" y="5368"/>
                    <a:pt x="5971" y="5368"/>
                    <a:pt x="5971" y="5735"/>
                  </a:cubicBezTo>
                  <a:cubicBezTo>
                    <a:pt x="5971" y="5735"/>
                    <a:pt x="5971" y="5735"/>
                    <a:pt x="4013" y="6101"/>
                  </a:cubicBezTo>
                  <a:lnTo>
                    <a:pt x="5971" y="6101"/>
                  </a:lnTo>
                  <a:cubicBezTo>
                    <a:pt x="5971" y="6101"/>
                    <a:pt x="5971" y="6101"/>
                    <a:pt x="5971" y="6446"/>
                  </a:cubicBezTo>
                  <a:lnTo>
                    <a:pt x="2150" y="6446"/>
                  </a:lnTo>
                  <a:cubicBezTo>
                    <a:pt x="2150" y="6446"/>
                    <a:pt x="2150" y="6446"/>
                    <a:pt x="2150" y="6101"/>
                  </a:cubicBezTo>
                  <a:lnTo>
                    <a:pt x="2174" y="6101"/>
                  </a:lnTo>
                  <a:cubicBezTo>
                    <a:pt x="2174" y="6101"/>
                    <a:pt x="2174" y="6101"/>
                    <a:pt x="4204" y="5712"/>
                  </a:cubicBezTo>
                  <a:lnTo>
                    <a:pt x="2150" y="5712"/>
                  </a:lnTo>
                  <a:lnTo>
                    <a:pt x="2150" y="5368"/>
                  </a:lnTo>
                  <a:close/>
                  <a:moveTo>
                    <a:pt x="4060" y="1"/>
                  </a:moveTo>
                  <a:cubicBezTo>
                    <a:pt x="1839" y="1"/>
                    <a:pt x="1" y="1767"/>
                    <a:pt x="1" y="3900"/>
                  </a:cubicBezTo>
                  <a:cubicBezTo>
                    <a:pt x="1" y="6033"/>
                    <a:pt x="1839" y="7799"/>
                    <a:pt x="4060" y="7799"/>
                  </a:cubicBezTo>
                  <a:cubicBezTo>
                    <a:pt x="6281" y="7799"/>
                    <a:pt x="8120" y="6033"/>
                    <a:pt x="8120" y="3900"/>
                  </a:cubicBezTo>
                  <a:cubicBezTo>
                    <a:pt x="8120" y="1767"/>
                    <a:pt x="6281" y="1"/>
                    <a:pt x="4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30425" y="2887600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598" y="184"/>
                  </a:moveTo>
                  <a:cubicBezTo>
                    <a:pt x="837" y="184"/>
                    <a:pt x="908" y="322"/>
                    <a:pt x="908" y="505"/>
                  </a:cubicBezTo>
                  <a:cubicBezTo>
                    <a:pt x="908" y="712"/>
                    <a:pt x="789" y="826"/>
                    <a:pt x="574" y="826"/>
                  </a:cubicBezTo>
                  <a:lnTo>
                    <a:pt x="264" y="826"/>
                  </a:lnTo>
                  <a:cubicBezTo>
                    <a:pt x="264" y="826"/>
                    <a:pt x="264" y="826"/>
                    <a:pt x="264" y="184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835"/>
                  </a:cubicBezTo>
                  <a:lnTo>
                    <a:pt x="264" y="1835"/>
                  </a:lnTo>
                  <a:cubicBezTo>
                    <a:pt x="264" y="1835"/>
                    <a:pt x="264" y="1835"/>
                    <a:pt x="264" y="1010"/>
                  </a:cubicBezTo>
                  <a:lnTo>
                    <a:pt x="479" y="1010"/>
                  </a:lnTo>
                  <a:cubicBezTo>
                    <a:pt x="479" y="1010"/>
                    <a:pt x="479" y="1010"/>
                    <a:pt x="980" y="1835"/>
                  </a:cubicBezTo>
                  <a:lnTo>
                    <a:pt x="1290" y="1835"/>
                  </a:lnTo>
                  <a:cubicBezTo>
                    <a:pt x="1290" y="1835"/>
                    <a:pt x="1290" y="1835"/>
                    <a:pt x="765" y="987"/>
                  </a:cubicBezTo>
                  <a:cubicBezTo>
                    <a:pt x="1004" y="941"/>
                    <a:pt x="1195" y="780"/>
                    <a:pt x="1195" y="505"/>
                  </a:cubicBezTo>
                  <a:cubicBezTo>
                    <a:pt x="1195" y="184"/>
                    <a:pt x="1004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67450" y="2899075"/>
              <a:ext cx="34050" cy="35000"/>
            </a:xfrm>
            <a:custGeom>
              <a:avLst/>
              <a:gdLst/>
              <a:ahLst/>
              <a:cxnLst/>
              <a:rect l="l" t="t" r="r" b="b"/>
              <a:pathLst>
                <a:path w="1362" h="1400" extrusionOk="0">
                  <a:moveTo>
                    <a:pt x="693" y="184"/>
                  </a:moveTo>
                  <a:cubicBezTo>
                    <a:pt x="956" y="184"/>
                    <a:pt x="1099" y="436"/>
                    <a:pt x="1099" y="688"/>
                  </a:cubicBezTo>
                  <a:cubicBezTo>
                    <a:pt x="1099" y="941"/>
                    <a:pt x="980" y="1216"/>
                    <a:pt x="693" y="1216"/>
                  </a:cubicBezTo>
                  <a:cubicBezTo>
                    <a:pt x="383" y="1216"/>
                    <a:pt x="263" y="941"/>
                    <a:pt x="263" y="688"/>
                  </a:cubicBezTo>
                  <a:cubicBezTo>
                    <a:pt x="263" y="436"/>
                    <a:pt x="406" y="184"/>
                    <a:pt x="693" y="184"/>
                  </a:cubicBezTo>
                  <a:close/>
                  <a:moveTo>
                    <a:pt x="693" y="0"/>
                  </a:moveTo>
                  <a:cubicBezTo>
                    <a:pt x="263" y="0"/>
                    <a:pt x="1" y="276"/>
                    <a:pt x="1" y="688"/>
                  </a:cubicBezTo>
                  <a:cubicBezTo>
                    <a:pt x="1" y="1078"/>
                    <a:pt x="263" y="1399"/>
                    <a:pt x="693" y="1399"/>
                  </a:cubicBezTo>
                  <a:cubicBezTo>
                    <a:pt x="1099" y="1399"/>
                    <a:pt x="1362" y="1078"/>
                    <a:pt x="1362" y="688"/>
                  </a:cubicBezTo>
                  <a:cubicBezTo>
                    <a:pt x="1362" y="276"/>
                    <a:pt x="1099" y="0"/>
                    <a:pt x="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106250" y="2899650"/>
              <a:ext cx="33475" cy="47600"/>
            </a:xfrm>
            <a:custGeom>
              <a:avLst/>
              <a:gdLst/>
              <a:ahLst/>
              <a:cxnLst/>
              <a:rect l="l" t="t" r="r" b="b"/>
              <a:pathLst>
                <a:path w="1339" h="1904" extrusionOk="0">
                  <a:moveTo>
                    <a:pt x="1" y="0"/>
                  </a:moveTo>
                  <a:lnTo>
                    <a:pt x="502" y="1353"/>
                  </a:lnTo>
                  <a:lnTo>
                    <a:pt x="598" y="1353"/>
                  </a:lnTo>
                  <a:lnTo>
                    <a:pt x="383" y="1904"/>
                  </a:lnTo>
                  <a:lnTo>
                    <a:pt x="646" y="1904"/>
                  </a:lnTo>
                  <a:lnTo>
                    <a:pt x="1338" y="0"/>
                  </a:lnTo>
                  <a:lnTo>
                    <a:pt x="1051" y="0"/>
                  </a:lnTo>
                  <a:lnTo>
                    <a:pt x="669" y="1147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144475" y="2899075"/>
              <a:ext cx="26875" cy="35000"/>
            </a:xfrm>
            <a:custGeom>
              <a:avLst/>
              <a:gdLst/>
              <a:ahLst/>
              <a:cxnLst/>
              <a:rect l="l" t="t" r="r" b="b"/>
              <a:pathLst>
                <a:path w="1075" h="1400" extrusionOk="0">
                  <a:moveTo>
                    <a:pt x="812" y="734"/>
                  </a:moveTo>
                  <a:lnTo>
                    <a:pt x="812" y="1124"/>
                  </a:lnTo>
                  <a:cubicBezTo>
                    <a:pt x="740" y="1170"/>
                    <a:pt x="645" y="1216"/>
                    <a:pt x="525" y="1216"/>
                  </a:cubicBezTo>
                  <a:cubicBezTo>
                    <a:pt x="358" y="1216"/>
                    <a:pt x="263" y="1124"/>
                    <a:pt x="263" y="1009"/>
                  </a:cubicBezTo>
                  <a:cubicBezTo>
                    <a:pt x="263" y="849"/>
                    <a:pt x="334" y="734"/>
                    <a:pt x="669" y="734"/>
                  </a:cubicBezTo>
                  <a:close/>
                  <a:moveTo>
                    <a:pt x="597" y="0"/>
                  </a:moveTo>
                  <a:cubicBezTo>
                    <a:pt x="358" y="0"/>
                    <a:pt x="143" y="69"/>
                    <a:pt x="48" y="138"/>
                  </a:cubicBezTo>
                  <a:cubicBezTo>
                    <a:pt x="48" y="138"/>
                    <a:pt x="48" y="138"/>
                    <a:pt x="143" y="298"/>
                  </a:cubicBezTo>
                  <a:cubicBezTo>
                    <a:pt x="215" y="253"/>
                    <a:pt x="406" y="184"/>
                    <a:pt x="549" y="184"/>
                  </a:cubicBezTo>
                  <a:cubicBezTo>
                    <a:pt x="717" y="184"/>
                    <a:pt x="812" y="253"/>
                    <a:pt x="812" y="390"/>
                  </a:cubicBezTo>
                  <a:cubicBezTo>
                    <a:pt x="812" y="390"/>
                    <a:pt x="812" y="390"/>
                    <a:pt x="812" y="574"/>
                  </a:cubicBezTo>
                  <a:lnTo>
                    <a:pt x="717" y="574"/>
                  </a:lnTo>
                  <a:cubicBezTo>
                    <a:pt x="215" y="574"/>
                    <a:pt x="0" y="711"/>
                    <a:pt x="0" y="1032"/>
                  </a:cubicBezTo>
                  <a:cubicBezTo>
                    <a:pt x="0" y="1262"/>
                    <a:pt x="167" y="1399"/>
                    <a:pt x="430" y="1399"/>
                  </a:cubicBezTo>
                  <a:cubicBezTo>
                    <a:pt x="597" y="1399"/>
                    <a:pt x="740" y="1308"/>
                    <a:pt x="836" y="1239"/>
                  </a:cubicBezTo>
                  <a:cubicBezTo>
                    <a:pt x="836" y="1239"/>
                    <a:pt x="836" y="1239"/>
                    <a:pt x="836" y="1376"/>
                  </a:cubicBezTo>
                  <a:lnTo>
                    <a:pt x="1075" y="1376"/>
                  </a:lnTo>
                  <a:cubicBezTo>
                    <a:pt x="1075" y="1376"/>
                    <a:pt x="1075" y="1376"/>
                    <a:pt x="1075" y="390"/>
                  </a:cubicBezTo>
                  <a:cubicBezTo>
                    <a:pt x="1075" y="115"/>
                    <a:pt x="908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82075" y="2885300"/>
              <a:ext cx="7200" cy="48200"/>
            </a:xfrm>
            <a:custGeom>
              <a:avLst/>
              <a:gdLst/>
              <a:ahLst/>
              <a:cxnLst/>
              <a:rect l="l" t="t" r="r" b="b"/>
              <a:pathLst>
                <a:path w="288" h="1928" extrusionOk="0">
                  <a:moveTo>
                    <a:pt x="287" y="1"/>
                  </a:moveTo>
                  <a:lnTo>
                    <a:pt x="1" y="47"/>
                  </a:lnTo>
                  <a:lnTo>
                    <a:pt x="1" y="1927"/>
                  </a:lnTo>
                  <a:lnTo>
                    <a:pt x="287" y="1927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15500" y="2887600"/>
              <a:ext cx="40025" cy="45900"/>
            </a:xfrm>
            <a:custGeom>
              <a:avLst/>
              <a:gdLst/>
              <a:ahLst/>
              <a:cxnLst/>
              <a:rect l="l" t="t" r="r" b="b"/>
              <a:pathLst>
                <a:path w="1601" h="1836" extrusionOk="0">
                  <a:moveTo>
                    <a:pt x="670" y="184"/>
                  </a:moveTo>
                  <a:cubicBezTo>
                    <a:pt x="1076" y="184"/>
                    <a:pt x="1314" y="482"/>
                    <a:pt x="1314" y="918"/>
                  </a:cubicBezTo>
                  <a:cubicBezTo>
                    <a:pt x="1314" y="1400"/>
                    <a:pt x="1099" y="1652"/>
                    <a:pt x="622" y="1652"/>
                  </a:cubicBezTo>
                  <a:lnTo>
                    <a:pt x="264" y="1652"/>
                  </a:lnTo>
                  <a:cubicBezTo>
                    <a:pt x="264" y="1652"/>
                    <a:pt x="264" y="1652"/>
                    <a:pt x="264" y="184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835"/>
                  </a:cubicBezTo>
                  <a:lnTo>
                    <a:pt x="622" y="1835"/>
                  </a:lnTo>
                  <a:cubicBezTo>
                    <a:pt x="1243" y="1835"/>
                    <a:pt x="1601" y="1514"/>
                    <a:pt x="1601" y="895"/>
                  </a:cubicBezTo>
                  <a:cubicBezTo>
                    <a:pt x="1601" y="345"/>
                    <a:pt x="1267" y="1"/>
                    <a:pt x="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61475" y="2899075"/>
              <a:ext cx="26900" cy="35000"/>
            </a:xfrm>
            <a:custGeom>
              <a:avLst/>
              <a:gdLst/>
              <a:ahLst/>
              <a:cxnLst/>
              <a:rect l="l" t="t" r="r" b="b"/>
              <a:pathLst>
                <a:path w="1076" h="1400" extrusionOk="0">
                  <a:moveTo>
                    <a:pt x="813" y="734"/>
                  </a:moveTo>
                  <a:lnTo>
                    <a:pt x="813" y="1124"/>
                  </a:lnTo>
                  <a:cubicBezTo>
                    <a:pt x="741" y="1170"/>
                    <a:pt x="645" y="1216"/>
                    <a:pt x="526" y="1216"/>
                  </a:cubicBezTo>
                  <a:cubicBezTo>
                    <a:pt x="359" y="1216"/>
                    <a:pt x="263" y="1124"/>
                    <a:pt x="263" y="1009"/>
                  </a:cubicBezTo>
                  <a:cubicBezTo>
                    <a:pt x="263" y="849"/>
                    <a:pt x="359" y="734"/>
                    <a:pt x="669" y="734"/>
                  </a:cubicBezTo>
                  <a:close/>
                  <a:moveTo>
                    <a:pt x="622" y="0"/>
                  </a:moveTo>
                  <a:cubicBezTo>
                    <a:pt x="359" y="0"/>
                    <a:pt x="168" y="69"/>
                    <a:pt x="72" y="138"/>
                  </a:cubicBezTo>
                  <a:cubicBezTo>
                    <a:pt x="72" y="138"/>
                    <a:pt x="72" y="138"/>
                    <a:pt x="144" y="298"/>
                  </a:cubicBezTo>
                  <a:cubicBezTo>
                    <a:pt x="240" y="253"/>
                    <a:pt x="407" y="184"/>
                    <a:pt x="550" y="184"/>
                  </a:cubicBezTo>
                  <a:cubicBezTo>
                    <a:pt x="717" y="184"/>
                    <a:pt x="813" y="253"/>
                    <a:pt x="813" y="390"/>
                  </a:cubicBezTo>
                  <a:cubicBezTo>
                    <a:pt x="813" y="390"/>
                    <a:pt x="813" y="390"/>
                    <a:pt x="813" y="574"/>
                  </a:cubicBezTo>
                  <a:lnTo>
                    <a:pt x="741" y="574"/>
                  </a:lnTo>
                  <a:cubicBezTo>
                    <a:pt x="216" y="574"/>
                    <a:pt x="1" y="711"/>
                    <a:pt x="1" y="1032"/>
                  </a:cubicBezTo>
                  <a:cubicBezTo>
                    <a:pt x="1" y="1262"/>
                    <a:pt x="168" y="1399"/>
                    <a:pt x="454" y="1399"/>
                  </a:cubicBezTo>
                  <a:cubicBezTo>
                    <a:pt x="598" y="1399"/>
                    <a:pt x="741" y="1308"/>
                    <a:pt x="837" y="1239"/>
                  </a:cubicBezTo>
                  <a:cubicBezTo>
                    <a:pt x="837" y="1239"/>
                    <a:pt x="837" y="1239"/>
                    <a:pt x="837" y="1376"/>
                  </a:cubicBezTo>
                  <a:lnTo>
                    <a:pt x="1075" y="1376"/>
                  </a:lnTo>
                  <a:cubicBezTo>
                    <a:pt x="1075" y="1376"/>
                    <a:pt x="1075" y="1376"/>
                    <a:pt x="1075" y="390"/>
                  </a:cubicBezTo>
                  <a:cubicBezTo>
                    <a:pt x="1075" y="115"/>
                    <a:pt x="908" y="0"/>
                    <a:pt x="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99700" y="2899075"/>
              <a:ext cx="29275" cy="34425"/>
            </a:xfrm>
            <a:custGeom>
              <a:avLst/>
              <a:gdLst/>
              <a:ahLst/>
              <a:cxnLst/>
              <a:rect l="l" t="t" r="r" b="b"/>
              <a:pathLst>
                <a:path w="1171" h="1377" extrusionOk="0">
                  <a:moveTo>
                    <a:pt x="764" y="0"/>
                  </a:moveTo>
                  <a:cubicBezTo>
                    <a:pt x="549" y="0"/>
                    <a:pt x="358" y="115"/>
                    <a:pt x="263" y="184"/>
                  </a:cubicBezTo>
                  <a:cubicBezTo>
                    <a:pt x="263" y="184"/>
                    <a:pt x="263" y="184"/>
                    <a:pt x="263" y="23"/>
                  </a:cubicBezTo>
                  <a:lnTo>
                    <a:pt x="0" y="23"/>
                  </a:lnTo>
                  <a:cubicBezTo>
                    <a:pt x="0" y="23"/>
                    <a:pt x="0" y="23"/>
                    <a:pt x="0" y="1376"/>
                  </a:cubicBezTo>
                  <a:lnTo>
                    <a:pt x="263" y="1376"/>
                  </a:lnTo>
                  <a:cubicBezTo>
                    <a:pt x="263" y="1376"/>
                    <a:pt x="263" y="1376"/>
                    <a:pt x="263" y="367"/>
                  </a:cubicBezTo>
                  <a:cubicBezTo>
                    <a:pt x="358" y="298"/>
                    <a:pt x="549" y="184"/>
                    <a:pt x="693" y="184"/>
                  </a:cubicBezTo>
                  <a:cubicBezTo>
                    <a:pt x="836" y="184"/>
                    <a:pt x="908" y="298"/>
                    <a:pt x="908" y="413"/>
                  </a:cubicBezTo>
                  <a:cubicBezTo>
                    <a:pt x="908" y="413"/>
                    <a:pt x="908" y="413"/>
                    <a:pt x="908" y="1376"/>
                  </a:cubicBezTo>
                  <a:lnTo>
                    <a:pt x="1170" y="1376"/>
                  </a:lnTo>
                  <a:cubicBezTo>
                    <a:pt x="1170" y="1376"/>
                    <a:pt x="1170" y="1376"/>
                    <a:pt x="1170" y="413"/>
                  </a:cubicBezTo>
                  <a:cubicBezTo>
                    <a:pt x="1170" y="69"/>
                    <a:pt x="979" y="0"/>
                    <a:pt x="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340275" y="2887600"/>
              <a:ext cx="6600" cy="45900"/>
            </a:xfrm>
            <a:custGeom>
              <a:avLst/>
              <a:gdLst/>
              <a:ahLst/>
              <a:cxnLst/>
              <a:rect l="l" t="t" r="r" b="b"/>
              <a:pathLst>
                <a:path w="264" h="1836" extrusionOk="0">
                  <a:moveTo>
                    <a:pt x="1" y="1"/>
                  </a:moveTo>
                  <a:lnTo>
                    <a:pt x="1" y="299"/>
                  </a:lnTo>
                  <a:lnTo>
                    <a:pt x="264" y="299"/>
                  </a:lnTo>
                  <a:lnTo>
                    <a:pt x="264" y="1"/>
                  </a:lnTo>
                  <a:close/>
                  <a:moveTo>
                    <a:pt x="1" y="482"/>
                  </a:moveTo>
                  <a:lnTo>
                    <a:pt x="1" y="1835"/>
                  </a:lnTo>
                  <a:lnTo>
                    <a:pt x="264" y="1835"/>
                  </a:lnTo>
                  <a:lnTo>
                    <a:pt x="264" y="4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55800" y="2899075"/>
              <a:ext cx="24500" cy="35000"/>
            </a:xfrm>
            <a:custGeom>
              <a:avLst/>
              <a:gdLst/>
              <a:ahLst/>
              <a:cxnLst/>
              <a:rect l="l" t="t" r="r" b="b"/>
              <a:pathLst>
                <a:path w="980" h="1400" extrusionOk="0">
                  <a:moveTo>
                    <a:pt x="526" y="0"/>
                  </a:moveTo>
                  <a:cubicBezTo>
                    <a:pt x="240" y="0"/>
                    <a:pt x="25" y="138"/>
                    <a:pt x="25" y="367"/>
                  </a:cubicBezTo>
                  <a:cubicBezTo>
                    <a:pt x="25" y="803"/>
                    <a:pt x="717" y="757"/>
                    <a:pt x="717" y="1032"/>
                  </a:cubicBezTo>
                  <a:cubicBezTo>
                    <a:pt x="717" y="1147"/>
                    <a:pt x="598" y="1216"/>
                    <a:pt x="478" y="1216"/>
                  </a:cubicBezTo>
                  <a:cubicBezTo>
                    <a:pt x="311" y="1216"/>
                    <a:pt x="168" y="1147"/>
                    <a:pt x="96" y="1101"/>
                  </a:cubicBezTo>
                  <a:lnTo>
                    <a:pt x="1" y="1285"/>
                  </a:lnTo>
                  <a:cubicBezTo>
                    <a:pt x="96" y="1331"/>
                    <a:pt x="264" y="1399"/>
                    <a:pt x="478" y="1399"/>
                  </a:cubicBezTo>
                  <a:cubicBezTo>
                    <a:pt x="717" y="1399"/>
                    <a:pt x="980" y="1262"/>
                    <a:pt x="980" y="987"/>
                  </a:cubicBezTo>
                  <a:cubicBezTo>
                    <a:pt x="980" y="574"/>
                    <a:pt x="287" y="620"/>
                    <a:pt x="287" y="344"/>
                  </a:cubicBezTo>
                  <a:cubicBezTo>
                    <a:pt x="287" y="230"/>
                    <a:pt x="383" y="184"/>
                    <a:pt x="526" y="184"/>
                  </a:cubicBezTo>
                  <a:cubicBezTo>
                    <a:pt x="646" y="184"/>
                    <a:pt x="789" y="230"/>
                    <a:pt x="861" y="276"/>
                  </a:cubicBezTo>
                  <a:cubicBezTo>
                    <a:pt x="861" y="276"/>
                    <a:pt x="861" y="276"/>
                    <a:pt x="956" y="115"/>
                  </a:cubicBezTo>
                  <a:cubicBezTo>
                    <a:pt x="861" y="46"/>
                    <a:pt x="717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389250" y="2885300"/>
              <a:ext cx="29275" cy="48200"/>
            </a:xfrm>
            <a:custGeom>
              <a:avLst/>
              <a:gdLst/>
              <a:ahLst/>
              <a:cxnLst/>
              <a:rect l="l" t="t" r="r" b="b"/>
              <a:pathLst>
                <a:path w="1171" h="1928" extrusionOk="0">
                  <a:moveTo>
                    <a:pt x="263" y="1"/>
                  </a:moveTo>
                  <a:cubicBezTo>
                    <a:pt x="263" y="1"/>
                    <a:pt x="263" y="1"/>
                    <a:pt x="0" y="47"/>
                  </a:cubicBezTo>
                  <a:cubicBezTo>
                    <a:pt x="0" y="47"/>
                    <a:pt x="0" y="47"/>
                    <a:pt x="0" y="1927"/>
                  </a:cubicBezTo>
                  <a:lnTo>
                    <a:pt x="263" y="1927"/>
                  </a:lnTo>
                  <a:cubicBezTo>
                    <a:pt x="263" y="1927"/>
                    <a:pt x="263" y="1927"/>
                    <a:pt x="263" y="918"/>
                  </a:cubicBezTo>
                  <a:cubicBezTo>
                    <a:pt x="358" y="849"/>
                    <a:pt x="573" y="735"/>
                    <a:pt x="693" y="735"/>
                  </a:cubicBezTo>
                  <a:cubicBezTo>
                    <a:pt x="836" y="735"/>
                    <a:pt x="908" y="849"/>
                    <a:pt x="908" y="964"/>
                  </a:cubicBezTo>
                  <a:cubicBezTo>
                    <a:pt x="908" y="964"/>
                    <a:pt x="908" y="964"/>
                    <a:pt x="908" y="1927"/>
                  </a:cubicBezTo>
                  <a:lnTo>
                    <a:pt x="1170" y="1927"/>
                  </a:lnTo>
                  <a:cubicBezTo>
                    <a:pt x="1170" y="1927"/>
                    <a:pt x="1170" y="1927"/>
                    <a:pt x="1170" y="964"/>
                  </a:cubicBezTo>
                  <a:cubicBezTo>
                    <a:pt x="1170" y="620"/>
                    <a:pt x="979" y="551"/>
                    <a:pt x="764" y="551"/>
                  </a:cubicBezTo>
                  <a:cubicBezTo>
                    <a:pt x="549" y="551"/>
                    <a:pt x="358" y="666"/>
                    <a:pt x="263" y="735"/>
                  </a:cubicBezTo>
                  <a:cubicBezTo>
                    <a:pt x="263" y="735"/>
                    <a:pt x="263" y="735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444775" y="2887600"/>
              <a:ext cx="27475" cy="45900"/>
            </a:xfrm>
            <a:custGeom>
              <a:avLst/>
              <a:gdLst/>
              <a:ahLst/>
              <a:cxnLst/>
              <a:rect l="l" t="t" r="r" b="b"/>
              <a:pathLst>
                <a:path w="1099" h="1836" extrusionOk="0">
                  <a:moveTo>
                    <a:pt x="0" y="1"/>
                  </a:moveTo>
                  <a:lnTo>
                    <a:pt x="0" y="1835"/>
                  </a:lnTo>
                  <a:lnTo>
                    <a:pt x="1099" y="1835"/>
                  </a:lnTo>
                  <a:lnTo>
                    <a:pt x="1099" y="1652"/>
                  </a:lnTo>
                  <a:lnTo>
                    <a:pt x="263" y="165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480000" y="2887600"/>
              <a:ext cx="6575" cy="45900"/>
            </a:xfrm>
            <a:custGeom>
              <a:avLst/>
              <a:gdLst/>
              <a:ahLst/>
              <a:cxnLst/>
              <a:rect l="l" t="t" r="r" b="b"/>
              <a:pathLst>
                <a:path w="263" h="1836" extrusionOk="0">
                  <a:moveTo>
                    <a:pt x="0" y="1"/>
                  </a:moveTo>
                  <a:lnTo>
                    <a:pt x="0" y="299"/>
                  </a:lnTo>
                  <a:lnTo>
                    <a:pt x="263" y="299"/>
                  </a:lnTo>
                  <a:lnTo>
                    <a:pt x="263" y="1"/>
                  </a:lnTo>
                  <a:close/>
                  <a:moveTo>
                    <a:pt x="0" y="482"/>
                  </a:moveTo>
                  <a:lnTo>
                    <a:pt x="0" y="1835"/>
                  </a:lnTo>
                  <a:lnTo>
                    <a:pt x="263" y="1835"/>
                  </a:lnTo>
                  <a:lnTo>
                    <a:pt x="263" y="4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497300" y="2885300"/>
              <a:ext cx="32275" cy="48775"/>
            </a:xfrm>
            <a:custGeom>
              <a:avLst/>
              <a:gdLst/>
              <a:ahLst/>
              <a:cxnLst/>
              <a:rect l="l" t="t" r="r" b="b"/>
              <a:pathLst>
                <a:path w="1291" h="1951" extrusionOk="0">
                  <a:moveTo>
                    <a:pt x="598" y="735"/>
                  </a:moveTo>
                  <a:cubicBezTo>
                    <a:pt x="860" y="735"/>
                    <a:pt x="1027" y="918"/>
                    <a:pt x="1027" y="1194"/>
                  </a:cubicBezTo>
                  <a:cubicBezTo>
                    <a:pt x="1027" y="1583"/>
                    <a:pt x="741" y="1767"/>
                    <a:pt x="502" y="1767"/>
                  </a:cubicBezTo>
                  <a:cubicBezTo>
                    <a:pt x="430" y="1767"/>
                    <a:pt x="311" y="1744"/>
                    <a:pt x="263" y="1744"/>
                  </a:cubicBezTo>
                  <a:lnTo>
                    <a:pt x="263" y="827"/>
                  </a:lnTo>
                  <a:cubicBezTo>
                    <a:pt x="335" y="804"/>
                    <a:pt x="454" y="735"/>
                    <a:pt x="598" y="735"/>
                  </a:cubicBezTo>
                  <a:close/>
                  <a:moveTo>
                    <a:pt x="263" y="1"/>
                  </a:moveTo>
                  <a:cubicBezTo>
                    <a:pt x="263" y="1"/>
                    <a:pt x="263" y="1"/>
                    <a:pt x="1" y="47"/>
                  </a:cubicBezTo>
                  <a:lnTo>
                    <a:pt x="1" y="1927"/>
                  </a:lnTo>
                  <a:cubicBezTo>
                    <a:pt x="96" y="1927"/>
                    <a:pt x="359" y="1950"/>
                    <a:pt x="454" y="1950"/>
                  </a:cubicBezTo>
                  <a:cubicBezTo>
                    <a:pt x="884" y="1950"/>
                    <a:pt x="1290" y="1698"/>
                    <a:pt x="1290" y="1194"/>
                  </a:cubicBezTo>
                  <a:cubicBezTo>
                    <a:pt x="1290" y="804"/>
                    <a:pt x="1051" y="551"/>
                    <a:pt x="669" y="551"/>
                  </a:cubicBezTo>
                  <a:cubicBezTo>
                    <a:pt x="454" y="551"/>
                    <a:pt x="335" y="620"/>
                    <a:pt x="263" y="666"/>
                  </a:cubicBezTo>
                  <a:cubicBezTo>
                    <a:pt x="263" y="666"/>
                    <a:pt x="263" y="666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537300" y="2899075"/>
              <a:ext cx="17350" cy="34425"/>
            </a:xfrm>
            <a:custGeom>
              <a:avLst/>
              <a:gdLst/>
              <a:ahLst/>
              <a:cxnLst/>
              <a:rect l="l" t="t" r="r" b="b"/>
              <a:pathLst>
                <a:path w="694" h="1377" extrusionOk="0">
                  <a:moveTo>
                    <a:pt x="693" y="0"/>
                  </a:moveTo>
                  <a:cubicBezTo>
                    <a:pt x="574" y="0"/>
                    <a:pt x="359" y="115"/>
                    <a:pt x="239" y="253"/>
                  </a:cubicBezTo>
                  <a:cubicBezTo>
                    <a:pt x="239" y="253"/>
                    <a:pt x="239" y="253"/>
                    <a:pt x="239" y="23"/>
                  </a:cubicBezTo>
                  <a:lnTo>
                    <a:pt x="1" y="23"/>
                  </a:lnTo>
                  <a:cubicBezTo>
                    <a:pt x="1" y="23"/>
                    <a:pt x="1" y="23"/>
                    <a:pt x="1" y="1376"/>
                  </a:cubicBezTo>
                  <a:lnTo>
                    <a:pt x="263" y="1376"/>
                  </a:lnTo>
                  <a:cubicBezTo>
                    <a:pt x="263" y="1376"/>
                    <a:pt x="263" y="1376"/>
                    <a:pt x="263" y="413"/>
                  </a:cubicBezTo>
                  <a:cubicBezTo>
                    <a:pt x="335" y="321"/>
                    <a:pt x="502" y="253"/>
                    <a:pt x="645" y="253"/>
                  </a:cubicBezTo>
                  <a:lnTo>
                    <a:pt x="693" y="253"/>
                  </a:lnTo>
                  <a:cubicBezTo>
                    <a:pt x="693" y="253"/>
                    <a:pt x="693" y="253"/>
                    <a:pt x="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560000" y="2899075"/>
              <a:ext cx="26875" cy="35000"/>
            </a:xfrm>
            <a:custGeom>
              <a:avLst/>
              <a:gdLst/>
              <a:ahLst/>
              <a:cxnLst/>
              <a:rect l="l" t="t" r="r" b="b"/>
              <a:pathLst>
                <a:path w="1075" h="1400" extrusionOk="0">
                  <a:moveTo>
                    <a:pt x="812" y="734"/>
                  </a:moveTo>
                  <a:lnTo>
                    <a:pt x="812" y="1124"/>
                  </a:lnTo>
                  <a:cubicBezTo>
                    <a:pt x="740" y="1170"/>
                    <a:pt x="645" y="1216"/>
                    <a:pt x="501" y="1216"/>
                  </a:cubicBezTo>
                  <a:cubicBezTo>
                    <a:pt x="358" y="1216"/>
                    <a:pt x="263" y="1124"/>
                    <a:pt x="263" y="1009"/>
                  </a:cubicBezTo>
                  <a:cubicBezTo>
                    <a:pt x="263" y="849"/>
                    <a:pt x="334" y="734"/>
                    <a:pt x="645" y="734"/>
                  </a:cubicBezTo>
                  <a:close/>
                  <a:moveTo>
                    <a:pt x="597" y="0"/>
                  </a:moveTo>
                  <a:cubicBezTo>
                    <a:pt x="358" y="0"/>
                    <a:pt x="143" y="69"/>
                    <a:pt x="48" y="138"/>
                  </a:cubicBezTo>
                  <a:cubicBezTo>
                    <a:pt x="48" y="138"/>
                    <a:pt x="48" y="138"/>
                    <a:pt x="119" y="298"/>
                  </a:cubicBezTo>
                  <a:cubicBezTo>
                    <a:pt x="215" y="253"/>
                    <a:pt x="382" y="184"/>
                    <a:pt x="549" y="184"/>
                  </a:cubicBezTo>
                  <a:cubicBezTo>
                    <a:pt x="716" y="184"/>
                    <a:pt x="812" y="253"/>
                    <a:pt x="812" y="390"/>
                  </a:cubicBezTo>
                  <a:cubicBezTo>
                    <a:pt x="812" y="390"/>
                    <a:pt x="812" y="390"/>
                    <a:pt x="812" y="574"/>
                  </a:cubicBezTo>
                  <a:lnTo>
                    <a:pt x="716" y="574"/>
                  </a:lnTo>
                  <a:cubicBezTo>
                    <a:pt x="215" y="574"/>
                    <a:pt x="0" y="711"/>
                    <a:pt x="0" y="1032"/>
                  </a:cubicBezTo>
                  <a:cubicBezTo>
                    <a:pt x="0" y="1262"/>
                    <a:pt x="167" y="1399"/>
                    <a:pt x="430" y="1399"/>
                  </a:cubicBezTo>
                  <a:cubicBezTo>
                    <a:pt x="597" y="1399"/>
                    <a:pt x="740" y="1308"/>
                    <a:pt x="812" y="1239"/>
                  </a:cubicBezTo>
                  <a:cubicBezTo>
                    <a:pt x="812" y="1239"/>
                    <a:pt x="812" y="1239"/>
                    <a:pt x="836" y="1376"/>
                  </a:cubicBezTo>
                  <a:lnTo>
                    <a:pt x="1075" y="1376"/>
                  </a:lnTo>
                  <a:cubicBezTo>
                    <a:pt x="1075" y="1376"/>
                    <a:pt x="1075" y="1376"/>
                    <a:pt x="1075" y="390"/>
                  </a:cubicBezTo>
                  <a:cubicBezTo>
                    <a:pt x="1075" y="115"/>
                    <a:pt x="907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597000" y="2899075"/>
              <a:ext cx="17350" cy="34425"/>
            </a:xfrm>
            <a:custGeom>
              <a:avLst/>
              <a:gdLst/>
              <a:ahLst/>
              <a:cxnLst/>
              <a:rect l="l" t="t" r="r" b="b"/>
              <a:pathLst>
                <a:path w="694" h="1377" extrusionOk="0">
                  <a:moveTo>
                    <a:pt x="693" y="0"/>
                  </a:moveTo>
                  <a:cubicBezTo>
                    <a:pt x="574" y="0"/>
                    <a:pt x="335" y="115"/>
                    <a:pt x="239" y="253"/>
                  </a:cubicBezTo>
                  <a:cubicBezTo>
                    <a:pt x="239" y="253"/>
                    <a:pt x="239" y="253"/>
                    <a:pt x="239" y="23"/>
                  </a:cubicBezTo>
                  <a:lnTo>
                    <a:pt x="1" y="23"/>
                  </a:lnTo>
                  <a:cubicBezTo>
                    <a:pt x="1" y="23"/>
                    <a:pt x="1" y="23"/>
                    <a:pt x="1" y="1376"/>
                  </a:cubicBezTo>
                  <a:lnTo>
                    <a:pt x="263" y="1376"/>
                  </a:lnTo>
                  <a:cubicBezTo>
                    <a:pt x="263" y="1376"/>
                    <a:pt x="263" y="1376"/>
                    <a:pt x="263" y="413"/>
                  </a:cubicBezTo>
                  <a:cubicBezTo>
                    <a:pt x="335" y="321"/>
                    <a:pt x="478" y="253"/>
                    <a:pt x="645" y="253"/>
                  </a:cubicBezTo>
                  <a:lnTo>
                    <a:pt x="693" y="253"/>
                  </a:lnTo>
                  <a:cubicBezTo>
                    <a:pt x="693" y="253"/>
                    <a:pt x="693" y="253"/>
                    <a:pt x="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618500" y="2899650"/>
              <a:ext cx="33450" cy="47600"/>
            </a:xfrm>
            <a:custGeom>
              <a:avLst/>
              <a:gdLst/>
              <a:ahLst/>
              <a:cxnLst/>
              <a:rect l="l" t="t" r="r" b="b"/>
              <a:pathLst>
                <a:path w="1338" h="1904" extrusionOk="0">
                  <a:moveTo>
                    <a:pt x="0" y="0"/>
                  </a:moveTo>
                  <a:lnTo>
                    <a:pt x="502" y="1353"/>
                  </a:lnTo>
                  <a:lnTo>
                    <a:pt x="597" y="1353"/>
                  </a:lnTo>
                  <a:lnTo>
                    <a:pt x="359" y="1904"/>
                  </a:lnTo>
                  <a:lnTo>
                    <a:pt x="645" y="1904"/>
                  </a:lnTo>
                  <a:lnTo>
                    <a:pt x="1338" y="0"/>
                  </a:lnTo>
                  <a:lnTo>
                    <a:pt x="1051" y="0"/>
                  </a:lnTo>
                  <a:lnTo>
                    <a:pt x="669" y="1147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0425" y="2569375"/>
              <a:ext cx="110475" cy="131900"/>
            </a:xfrm>
            <a:custGeom>
              <a:avLst/>
              <a:gdLst/>
              <a:ahLst/>
              <a:cxnLst/>
              <a:rect l="l" t="t" r="r" b="b"/>
              <a:pathLst>
                <a:path w="4419" h="5276" extrusionOk="0">
                  <a:moveTo>
                    <a:pt x="1816" y="1078"/>
                  </a:moveTo>
                  <a:cubicBezTo>
                    <a:pt x="2461" y="1078"/>
                    <a:pt x="2938" y="1537"/>
                    <a:pt x="2938" y="2546"/>
                  </a:cubicBezTo>
                  <a:cubicBezTo>
                    <a:pt x="2938" y="3647"/>
                    <a:pt x="2604" y="4197"/>
                    <a:pt x="1744" y="4197"/>
                  </a:cubicBezTo>
                  <a:lnTo>
                    <a:pt x="1458" y="4197"/>
                  </a:lnTo>
                  <a:cubicBezTo>
                    <a:pt x="1458" y="4197"/>
                    <a:pt x="1458" y="4197"/>
                    <a:pt x="1458" y="1078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5275"/>
                  </a:cubicBezTo>
                  <a:lnTo>
                    <a:pt x="1720" y="5275"/>
                  </a:lnTo>
                  <a:cubicBezTo>
                    <a:pt x="3535" y="5275"/>
                    <a:pt x="4419" y="4381"/>
                    <a:pt x="4419" y="2592"/>
                  </a:cubicBezTo>
                  <a:cubicBezTo>
                    <a:pt x="4419" y="872"/>
                    <a:pt x="3559" y="0"/>
                    <a:pt x="1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51025" y="2569375"/>
              <a:ext cx="81825" cy="131900"/>
            </a:xfrm>
            <a:custGeom>
              <a:avLst/>
              <a:gdLst/>
              <a:ahLst/>
              <a:cxnLst/>
              <a:rect l="l" t="t" r="r" b="b"/>
              <a:pathLst>
                <a:path w="3273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3272" y="5275"/>
                  </a:lnTo>
                  <a:lnTo>
                    <a:pt x="3272" y="4197"/>
                  </a:lnTo>
                  <a:lnTo>
                    <a:pt x="1458" y="4197"/>
                  </a:lnTo>
                  <a:lnTo>
                    <a:pt x="1458" y="3097"/>
                  </a:lnTo>
                  <a:lnTo>
                    <a:pt x="2914" y="3097"/>
                  </a:lnTo>
                  <a:lnTo>
                    <a:pt x="2914" y="2064"/>
                  </a:lnTo>
                  <a:lnTo>
                    <a:pt x="1458" y="2064"/>
                  </a:lnTo>
                  <a:lnTo>
                    <a:pt x="1458" y="1078"/>
                  </a:lnTo>
                  <a:lnTo>
                    <a:pt x="3034" y="1078"/>
                  </a:lnTo>
                  <a:lnTo>
                    <a:pt x="3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238200" y="2569375"/>
              <a:ext cx="94350" cy="131900"/>
            </a:xfrm>
            <a:custGeom>
              <a:avLst/>
              <a:gdLst/>
              <a:ahLst/>
              <a:cxnLst/>
              <a:rect l="l" t="t" r="r" b="b"/>
              <a:pathLst>
                <a:path w="3774" h="5276" extrusionOk="0">
                  <a:moveTo>
                    <a:pt x="0" y="0"/>
                  </a:moveTo>
                  <a:lnTo>
                    <a:pt x="0" y="1078"/>
                  </a:lnTo>
                  <a:lnTo>
                    <a:pt x="1147" y="1078"/>
                  </a:lnTo>
                  <a:lnTo>
                    <a:pt x="1147" y="5275"/>
                  </a:lnTo>
                  <a:lnTo>
                    <a:pt x="2627" y="5275"/>
                  </a:lnTo>
                  <a:lnTo>
                    <a:pt x="2627" y="1078"/>
                  </a:lnTo>
                  <a:lnTo>
                    <a:pt x="3773" y="1078"/>
                  </a:lnTo>
                  <a:lnTo>
                    <a:pt x="37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85650" y="2569375"/>
              <a:ext cx="112875" cy="131900"/>
            </a:xfrm>
            <a:custGeom>
              <a:avLst/>
              <a:gdLst/>
              <a:ahLst/>
              <a:cxnLst/>
              <a:rect l="l" t="t" r="r" b="b"/>
              <a:pathLst>
                <a:path w="4515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1481" y="5275"/>
                  </a:lnTo>
                  <a:lnTo>
                    <a:pt x="1481" y="0"/>
                  </a:lnTo>
                  <a:close/>
                  <a:moveTo>
                    <a:pt x="2890" y="0"/>
                  </a:moveTo>
                  <a:lnTo>
                    <a:pt x="1553" y="2569"/>
                  </a:lnTo>
                  <a:lnTo>
                    <a:pt x="2843" y="5275"/>
                  </a:lnTo>
                  <a:lnTo>
                    <a:pt x="4514" y="5275"/>
                  </a:lnTo>
                  <a:lnTo>
                    <a:pt x="3058" y="2477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493125" y="2567075"/>
              <a:ext cx="105100" cy="136500"/>
            </a:xfrm>
            <a:custGeom>
              <a:avLst/>
              <a:gdLst/>
              <a:ahLst/>
              <a:cxnLst/>
              <a:rect l="l" t="t" r="r" b="b"/>
              <a:pathLst>
                <a:path w="4204" h="5460" extrusionOk="0">
                  <a:moveTo>
                    <a:pt x="2675" y="0"/>
                  </a:moveTo>
                  <a:cubicBezTo>
                    <a:pt x="1266" y="0"/>
                    <a:pt x="0" y="895"/>
                    <a:pt x="0" y="2730"/>
                  </a:cubicBezTo>
                  <a:cubicBezTo>
                    <a:pt x="0" y="4519"/>
                    <a:pt x="1099" y="5459"/>
                    <a:pt x="2579" y="5459"/>
                  </a:cubicBezTo>
                  <a:cubicBezTo>
                    <a:pt x="3129" y="5459"/>
                    <a:pt x="3630" y="5390"/>
                    <a:pt x="4156" y="5161"/>
                  </a:cubicBezTo>
                  <a:cubicBezTo>
                    <a:pt x="4156" y="5161"/>
                    <a:pt x="4156" y="5161"/>
                    <a:pt x="4156" y="2478"/>
                  </a:cubicBezTo>
                  <a:cubicBezTo>
                    <a:pt x="4156" y="2478"/>
                    <a:pt x="4156" y="2478"/>
                    <a:pt x="2818" y="2799"/>
                  </a:cubicBezTo>
                  <a:lnTo>
                    <a:pt x="2818" y="4381"/>
                  </a:lnTo>
                  <a:cubicBezTo>
                    <a:pt x="1863" y="4289"/>
                    <a:pt x="1481" y="3601"/>
                    <a:pt x="1481" y="2753"/>
                  </a:cubicBezTo>
                  <a:cubicBezTo>
                    <a:pt x="1481" y="1698"/>
                    <a:pt x="1982" y="1056"/>
                    <a:pt x="2723" y="1056"/>
                  </a:cubicBezTo>
                  <a:cubicBezTo>
                    <a:pt x="3081" y="1056"/>
                    <a:pt x="3535" y="1193"/>
                    <a:pt x="3797" y="1308"/>
                  </a:cubicBezTo>
                  <a:cubicBezTo>
                    <a:pt x="3797" y="1308"/>
                    <a:pt x="3797" y="1308"/>
                    <a:pt x="4203" y="413"/>
                  </a:cubicBezTo>
                  <a:cubicBezTo>
                    <a:pt x="3893" y="207"/>
                    <a:pt x="3344" y="0"/>
                    <a:pt x="2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15500" y="2569375"/>
              <a:ext cx="77650" cy="131900"/>
            </a:xfrm>
            <a:custGeom>
              <a:avLst/>
              <a:gdLst/>
              <a:ahLst/>
              <a:cxnLst/>
              <a:rect l="l" t="t" r="r" b="b"/>
              <a:pathLst>
                <a:path w="3106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3105" y="5275"/>
                  </a:lnTo>
                  <a:lnTo>
                    <a:pt x="3105" y="4197"/>
                  </a:lnTo>
                  <a:lnTo>
                    <a:pt x="1481" y="4197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30425" y="2721325"/>
              <a:ext cx="93175" cy="131900"/>
            </a:xfrm>
            <a:custGeom>
              <a:avLst/>
              <a:gdLst/>
              <a:ahLst/>
              <a:cxnLst/>
              <a:rect l="l" t="t" r="r" b="b"/>
              <a:pathLst>
                <a:path w="3727" h="5276" extrusionOk="0">
                  <a:moveTo>
                    <a:pt x="1673" y="1055"/>
                  </a:moveTo>
                  <a:cubicBezTo>
                    <a:pt x="1983" y="1055"/>
                    <a:pt x="2150" y="1170"/>
                    <a:pt x="2150" y="1537"/>
                  </a:cubicBezTo>
                  <a:cubicBezTo>
                    <a:pt x="2150" y="1881"/>
                    <a:pt x="2007" y="2064"/>
                    <a:pt x="1673" y="2064"/>
                  </a:cubicBezTo>
                  <a:lnTo>
                    <a:pt x="1458" y="2064"/>
                  </a:lnTo>
                  <a:cubicBezTo>
                    <a:pt x="1458" y="2064"/>
                    <a:pt x="1458" y="2064"/>
                    <a:pt x="1458" y="1055"/>
                  </a:cubicBezTo>
                  <a:close/>
                  <a:moveTo>
                    <a:pt x="1696" y="3005"/>
                  </a:moveTo>
                  <a:cubicBezTo>
                    <a:pt x="2055" y="3005"/>
                    <a:pt x="2246" y="3142"/>
                    <a:pt x="2246" y="3578"/>
                  </a:cubicBezTo>
                  <a:cubicBezTo>
                    <a:pt x="2246" y="4014"/>
                    <a:pt x="2031" y="4197"/>
                    <a:pt x="1673" y="4197"/>
                  </a:cubicBezTo>
                  <a:lnTo>
                    <a:pt x="1458" y="4197"/>
                  </a:lnTo>
                  <a:cubicBezTo>
                    <a:pt x="1458" y="4197"/>
                    <a:pt x="1458" y="4197"/>
                    <a:pt x="1458" y="3005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5275"/>
                  </a:cubicBezTo>
                  <a:lnTo>
                    <a:pt x="1601" y="5275"/>
                  </a:lnTo>
                  <a:cubicBezTo>
                    <a:pt x="2867" y="5275"/>
                    <a:pt x="3726" y="4794"/>
                    <a:pt x="3726" y="3647"/>
                  </a:cubicBezTo>
                  <a:cubicBezTo>
                    <a:pt x="3726" y="3005"/>
                    <a:pt x="3320" y="2592"/>
                    <a:pt x="2699" y="2477"/>
                  </a:cubicBezTo>
                  <a:cubicBezTo>
                    <a:pt x="2699" y="2477"/>
                    <a:pt x="2699" y="2477"/>
                    <a:pt x="2699" y="2454"/>
                  </a:cubicBezTo>
                  <a:cubicBezTo>
                    <a:pt x="3129" y="2317"/>
                    <a:pt x="3607" y="1950"/>
                    <a:pt x="3607" y="1353"/>
                  </a:cubicBezTo>
                  <a:cubicBezTo>
                    <a:pt x="3607" y="253"/>
                    <a:pt x="2819" y="0"/>
                    <a:pt x="1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35500" y="2721325"/>
              <a:ext cx="37050" cy="131900"/>
            </a:xfrm>
            <a:custGeom>
              <a:avLst/>
              <a:gdLst/>
              <a:ahLst/>
              <a:cxnLst/>
              <a:rect l="l" t="t" r="r" b="b"/>
              <a:pathLst>
                <a:path w="1482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1481" y="5275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188650" y="2721325"/>
              <a:ext cx="93150" cy="131900"/>
            </a:xfrm>
            <a:custGeom>
              <a:avLst/>
              <a:gdLst/>
              <a:ahLst/>
              <a:cxnLst/>
              <a:rect l="l" t="t" r="r" b="b"/>
              <a:pathLst>
                <a:path w="3726" h="5276" extrusionOk="0">
                  <a:moveTo>
                    <a:pt x="1672" y="1055"/>
                  </a:moveTo>
                  <a:cubicBezTo>
                    <a:pt x="1982" y="1055"/>
                    <a:pt x="2173" y="1170"/>
                    <a:pt x="2173" y="1537"/>
                  </a:cubicBezTo>
                  <a:cubicBezTo>
                    <a:pt x="2173" y="1881"/>
                    <a:pt x="2006" y="2064"/>
                    <a:pt x="1672" y="2064"/>
                  </a:cubicBezTo>
                  <a:lnTo>
                    <a:pt x="1481" y="2064"/>
                  </a:lnTo>
                  <a:cubicBezTo>
                    <a:pt x="1481" y="2064"/>
                    <a:pt x="1481" y="2064"/>
                    <a:pt x="1481" y="1055"/>
                  </a:cubicBezTo>
                  <a:close/>
                  <a:moveTo>
                    <a:pt x="1720" y="3005"/>
                  </a:moveTo>
                  <a:cubicBezTo>
                    <a:pt x="2078" y="3005"/>
                    <a:pt x="2269" y="3142"/>
                    <a:pt x="2269" y="3578"/>
                  </a:cubicBezTo>
                  <a:cubicBezTo>
                    <a:pt x="2269" y="4014"/>
                    <a:pt x="2054" y="4197"/>
                    <a:pt x="1672" y="4197"/>
                  </a:cubicBezTo>
                  <a:lnTo>
                    <a:pt x="1481" y="4197"/>
                  </a:lnTo>
                  <a:cubicBezTo>
                    <a:pt x="1481" y="4197"/>
                    <a:pt x="1481" y="4197"/>
                    <a:pt x="1481" y="300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5275"/>
                  </a:cubicBezTo>
                  <a:lnTo>
                    <a:pt x="1600" y="5275"/>
                  </a:lnTo>
                  <a:cubicBezTo>
                    <a:pt x="2866" y="5275"/>
                    <a:pt x="3726" y="4794"/>
                    <a:pt x="3726" y="3647"/>
                  </a:cubicBezTo>
                  <a:cubicBezTo>
                    <a:pt x="3726" y="3005"/>
                    <a:pt x="3320" y="2592"/>
                    <a:pt x="2723" y="2477"/>
                  </a:cubicBezTo>
                  <a:cubicBezTo>
                    <a:pt x="2723" y="2477"/>
                    <a:pt x="2723" y="2477"/>
                    <a:pt x="2723" y="2454"/>
                  </a:cubicBezTo>
                  <a:cubicBezTo>
                    <a:pt x="3153" y="2317"/>
                    <a:pt x="3630" y="1950"/>
                    <a:pt x="3630" y="1353"/>
                  </a:cubicBezTo>
                  <a:cubicBezTo>
                    <a:pt x="3630" y="253"/>
                    <a:pt x="2842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296100" y="2721325"/>
              <a:ext cx="77050" cy="131900"/>
            </a:xfrm>
            <a:custGeom>
              <a:avLst/>
              <a:gdLst/>
              <a:ahLst/>
              <a:cxnLst/>
              <a:rect l="l" t="t" r="r" b="b"/>
              <a:pathLst>
                <a:path w="3082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3081" y="5275"/>
                  </a:lnTo>
                  <a:lnTo>
                    <a:pt x="3081" y="4197"/>
                  </a:lnTo>
                  <a:lnTo>
                    <a:pt x="1457" y="4197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385650" y="2721325"/>
              <a:ext cx="37050" cy="131900"/>
            </a:xfrm>
            <a:custGeom>
              <a:avLst/>
              <a:gdLst/>
              <a:ahLst/>
              <a:cxnLst/>
              <a:rect l="l" t="t" r="r" b="b"/>
              <a:pathLst>
                <a:path w="1482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1481" y="5275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435800" y="2719025"/>
              <a:ext cx="123625" cy="135925"/>
            </a:xfrm>
            <a:custGeom>
              <a:avLst/>
              <a:gdLst/>
              <a:ahLst/>
              <a:cxnLst/>
              <a:rect l="l" t="t" r="r" b="b"/>
              <a:pathLst>
                <a:path w="4945" h="5437" extrusionOk="0">
                  <a:moveTo>
                    <a:pt x="2461" y="1056"/>
                  </a:moveTo>
                  <a:cubicBezTo>
                    <a:pt x="3081" y="1056"/>
                    <a:pt x="3464" y="1629"/>
                    <a:pt x="3464" y="2730"/>
                  </a:cubicBezTo>
                  <a:cubicBezTo>
                    <a:pt x="3464" y="3808"/>
                    <a:pt x="3081" y="4381"/>
                    <a:pt x="2461" y="4381"/>
                  </a:cubicBezTo>
                  <a:cubicBezTo>
                    <a:pt x="1864" y="4381"/>
                    <a:pt x="1481" y="3808"/>
                    <a:pt x="1481" y="2730"/>
                  </a:cubicBezTo>
                  <a:cubicBezTo>
                    <a:pt x="1481" y="1629"/>
                    <a:pt x="1864" y="1056"/>
                    <a:pt x="2461" y="1056"/>
                  </a:cubicBezTo>
                  <a:close/>
                  <a:moveTo>
                    <a:pt x="2461" y="0"/>
                  </a:moveTo>
                  <a:cubicBezTo>
                    <a:pt x="1099" y="0"/>
                    <a:pt x="1" y="872"/>
                    <a:pt x="1" y="2730"/>
                  </a:cubicBezTo>
                  <a:cubicBezTo>
                    <a:pt x="1" y="4565"/>
                    <a:pt x="1099" y="5436"/>
                    <a:pt x="2461" y="5436"/>
                  </a:cubicBezTo>
                  <a:cubicBezTo>
                    <a:pt x="3846" y="5436"/>
                    <a:pt x="4944" y="4565"/>
                    <a:pt x="4944" y="2730"/>
                  </a:cubicBezTo>
                  <a:cubicBezTo>
                    <a:pt x="4944" y="872"/>
                    <a:pt x="3846" y="0"/>
                    <a:pt x="2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562975" y="2721325"/>
              <a:ext cx="94350" cy="131900"/>
            </a:xfrm>
            <a:custGeom>
              <a:avLst/>
              <a:gdLst/>
              <a:ahLst/>
              <a:cxnLst/>
              <a:rect l="l" t="t" r="r" b="b"/>
              <a:pathLst>
                <a:path w="3774" h="5276" extrusionOk="0">
                  <a:moveTo>
                    <a:pt x="0" y="0"/>
                  </a:moveTo>
                  <a:lnTo>
                    <a:pt x="0" y="1055"/>
                  </a:lnTo>
                  <a:lnTo>
                    <a:pt x="1147" y="1055"/>
                  </a:lnTo>
                  <a:lnTo>
                    <a:pt x="1147" y="5275"/>
                  </a:lnTo>
                  <a:lnTo>
                    <a:pt x="2627" y="5275"/>
                  </a:lnTo>
                  <a:lnTo>
                    <a:pt x="2627" y="1055"/>
                  </a:lnTo>
                  <a:lnTo>
                    <a:pt x="3774" y="1055"/>
                  </a:lnTo>
                  <a:lnTo>
                    <a:pt x="3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68650" y="2721325"/>
              <a:ext cx="82400" cy="131900"/>
            </a:xfrm>
            <a:custGeom>
              <a:avLst/>
              <a:gdLst/>
              <a:ahLst/>
              <a:cxnLst/>
              <a:rect l="l" t="t" r="r" b="b"/>
              <a:pathLst>
                <a:path w="3296" h="5276" extrusionOk="0">
                  <a:moveTo>
                    <a:pt x="0" y="0"/>
                  </a:moveTo>
                  <a:lnTo>
                    <a:pt x="0" y="5275"/>
                  </a:lnTo>
                  <a:lnTo>
                    <a:pt x="3296" y="5275"/>
                  </a:lnTo>
                  <a:lnTo>
                    <a:pt x="3296" y="4197"/>
                  </a:lnTo>
                  <a:lnTo>
                    <a:pt x="1481" y="4197"/>
                  </a:lnTo>
                  <a:lnTo>
                    <a:pt x="1481" y="3074"/>
                  </a:lnTo>
                  <a:lnTo>
                    <a:pt x="2938" y="3074"/>
                  </a:lnTo>
                  <a:lnTo>
                    <a:pt x="2938" y="2064"/>
                  </a:lnTo>
                  <a:lnTo>
                    <a:pt x="1481" y="2064"/>
                  </a:lnTo>
                  <a:lnTo>
                    <a:pt x="1481" y="1055"/>
                  </a:lnTo>
                  <a:lnTo>
                    <a:pt x="3057" y="1055"/>
                  </a:lnTo>
                  <a:lnTo>
                    <a:pt x="31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762375" y="2721325"/>
              <a:ext cx="112850" cy="131900"/>
            </a:xfrm>
            <a:custGeom>
              <a:avLst/>
              <a:gdLst/>
              <a:ahLst/>
              <a:cxnLst/>
              <a:rect l="l" t="t" r="r" b="b"/>
              <a:pathLst>
                <a:path w="4514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1457" y="5275"/>
                  </a:lnTo>
                  <a:lnTo>
                    <a:pt x="1457" y="0"/>
                  </a:lnTo>
                  <a:close/>
                  <a:moveTo>
                    <a:pt x="2866" y="0"/>
                  </a:moveTo>
                  <a:lnTo>
                    <a:pt x="1553" y="2569"/>
                  </a:lnTo>
                  <a:lnTo>
                    <a:pt x="2818" y="5275"/>
                  </a:lnTo>
                  <a:lnTo>
                    <a:pt x="4514" y="5275"/>
                  </a:lnTo>
                  <a:lnTo>
                    <a:pt x="3057" y="2454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704475" y="2674300"/>
              <a:ext cx="28075" cy="26975"/>
            </a:xfrm>
            <a:custGeom>
              <a:avLst/>
              <a:gdLst/>
              <a:ahLst/>
              <a:cxnLst/>
              <a:rect l="l" t="t" r="r" b="b"/>
              <a:pathLst>
                <a:path w="1123" h="1079" extrusionOk="0">
                  <a:moveTo>
                    <a:pt x="0" y="0"/>
                  </a:moveTo>
                  <a:lnTo>
                    <a:pt x="0" y="1078"/>
                  </a:lnTo>
                  <a:lnTo>
                    <a:pt x="1122" y="1078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6"/>
          <p:cNvSpPr txBox="1">
            <a:spLocks noGrp="1"/>
          </p:cNvSpPr>
          <p:nvPr>
            <p:ph type="ctrTitle"/>
          </p:nvPr>
        </p:nvSpPr>
        <p:spPr>
          <a:xfrm>
            <a:off x="719138" y="655200"/>
            <a:ext cx="5212800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Times New Roman"/>
              <a:buNone/>
              <a:defRPr sz="6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"/>
          </p:nvPr>
        </p:nvSpPr>
        <p:spPr>
          <a:xfrm>
            <a:off x="720000" y="2432121"/>
            <a:ext cx="521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​"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lvl="2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lvl="3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lvl="4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lvl="5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lvl="6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lvl="7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lvl="8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body" idx="3"/>
          </p:nvPr>
        </p:nvSpPr>
        <p:spPr>
          <a:xfrm>
            <a:off x="719138" y="3529061"/>
            <a:ext cx="5212800" cy="39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body" idx="4"/>
          </p:nvPr>
        </p:nvSpPr>
        <p:spPr>
          <a:xfrm>
            <a:off x="719139" y="4063411"/>
            <a:ext cx="5212800" cy="21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dt" idx="10"/>
          </p:nvPr>
        </p:nvSpPr>
        <p:spPr>
          <a:xfrm>
            <a:off x="719138" y="4277666"/>
            <a:ext cx="521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 og faktaboks">
  <p:cSld name="Tekst og faktabok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19138" y="655604"/>
            <a:ext cx="5213661" cy="15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body" idx="1"/>
          </p:nvPr>
        </p:nvSpPr>
        <p:spPr>
          <a:xfrm>
            <a:off x="719138" y="2800350"/>
            <a:ext cx="5213661" cy="248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―"/>
              <a:defRPr/>
            </a:lvl1pPr>
            <a:lvl2pPr marL="914400" lvl="1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/>
            </a:lvl2pPr>
            <a:lvl3pPr marL="1371600" lvl="2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  <a:defRPr/>
            </a:lvl3pPr>
            <a:lvl4pPr marL="1828800" lvl="3" indent="-31115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​"/>
              <a:defRPr/>
            </a:lvl4pPr>
            <a:lvl5pPr marL="2286000" lvl="4" indent="-31115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cxnSp>
        <p:nvCxnSpPr>
          <p:cNvPr id="92" name="Google Shape;92;p7"/>
          <p:cNvCxnSpPr/>
          <p:nvPr/>
        </p:nvCxnSpPr>
        <p:spPr>
          <a:xfrm>
            <a:off x="6260400" y="2894214"/>
            <a:ext cx="5212800" cy="0"/>
          </a:xfrm>
          <a:prstGeom prst="straightConnector1">
            <a:avLst/>
          </a:prstGeom>
          <a:noFill/>
          <a:ln w="1016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7"/>
          <p:cNvSpPr txBox="1">
            <a:spLocks noGrp="1"/>
          </p:cNvSpPr>
          <p:nvPr>
            <p:ph type="body" idx="2"/>
          </p:nvPr>
        </p:nvSpPr>
        <p:spPr>
          <a:xfrm>
            <a:off x="6261100" y="3135407"/>
            <a:ext cx="5207000" cy="214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​"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​"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​"/>
              <a:defRPr sz="1500" b="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​"/>
              <a:defRPr sz="1500" b="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​"/>
              <a:defRPr sz="1500" b="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lvl="6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lvl="7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lvl="8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3">
          <p15:clr>
            <a:srgbClr val="A4A3A4"/>
          </p15:clr>
        </p15:guide>
        <p15:guide id="2" pos="3739">
          <p15:clr>
            <a:srgbClr val="A4A3A4"/>
          </p15:clr>
        </p15:guide>
        <p15:guide id="3" pos="3942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 og billede">
  <p:cSld name="Tekst og billed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19138" y="654050"/>
            <a:ext cx="5213349" cy="135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body" idx="1"/>
          </p:nvPr>
        </p:nvSpPr>
        <p:spPr>
          <a:xfrm>
            <a:off x="719139" y="2800350"/>
            <a:ext cx="5213349" cy="248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―"/>
              <a:defRPr/>
            </a:lvl1pPr>
            <a:lvl2pPr marL="914400" lvl="1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/>
            </a:lvl2pPr>
            <a:lvl3pPr marL="1371600" lvl="2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  <a:defRPr/>
            </a:lvl3pPr>
            <a:lvl4pPr marL="1828800" lvl="3" indent="-31115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​"/>
              <a:defRPr/>
            </a:lvl4pPr>
            <a:lvl5pPr marL="2286000" lvl="4" indent="-31115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>
            <a:spLocks noGrp="1"/>
          </p:cNvSpPr>
          <p:nvPr>
            <p:ph type="pic" idx="2"/>
          </p:nvPr>
        </p:nvSpPr>
        <p:spPr>
          <a:xfrm>
            <a:off x="6261100" y="654050"/>
            <a:ext cx="5207000" cy="463073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8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38">
          <p15:clr>
            <a:srgbClr val="A4A3A4"/>
          </p15:clr>
        </p15:guide>
        <p15:guide id="2" pos="3942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">
  <p:cSld name="Break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719139" y="2366011"/>
            <a:ext cx="5213350" cy="363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​"/>
              <a:defRPr sz="2500"/>
            </a:lvl1pPr>
            <a:lvl2pPr lvl="1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lvl="2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lvl="3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lvl="4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lvl="5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lvl="6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lvl="7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lvl="8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6846" y="570004"/>
            <a:ext cx="5309606" cy="55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719138" y="655604"/>
            <a:ext cx="5213350" cy="15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8">
          <p15:clr>
            <a:srgbClr val="FBAE40"/>
          </p15:clr>
        </p15:guide>
        <p15:guide id="2" pos="3737">
          <p15:clr>
            <a:srgbClr val="A4A3A4"/>
          </p15:clr>
        </p15:guide>
        <p15:guide id="3" pos="3944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med billede">
  <p:cSld name="Breaker med bille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>
            <a:spLocks noGrp="1"/>
          </p:cNvSpPr>
          <p:nvPr>
            <p:ph type="pic" idx="2"/>
          </p:nvPr>
        </p:nvSpPr>
        <p:spPr>
          <a:xfrm>
            <a:off x="719139" y="654051"/>
            <a:ext cx="5213350" cy="5339949"/>
          </a:xfrm>
          <a:prstGeom prst="rect">
            <a:avLst/>
          </a:prstGeom>
          <a:noFill/>
          <a:ln>
            <a:noFill/>
          </a:ln>
        </p:spPr>
      </p:sp>
      <p:pic>
        <p:nvPicPr>
          <p:cNvPr id="106" name="Google Shape;10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6846" y="570004"/>
            <a:ext cx="5309606" cy="55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7">
          <p15:clr>
            <a:srgbClr val="FBAE40"/>
          </p15:clr>
        </p15:guide>
        <p15:guide id="2" pos="3737">
          <p15:clr>
            <a:srgbClr val="A4A3A4"/>
          </p15:clr>
        </p15:guide>
        <p15:guide id="3" pos="3944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19138" y="655604"/>
            <a:ext cx="6840000" cy="15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None/>
              <a:defRPr sz="5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19138" y="2802103"/>
            <a:ext cx="6840000" cy="24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―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​"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719137" y="5979706"/>
            <a:ext cx="10749600" cy="0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" name="Google Shape;14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85958" y="5619111"/>
            <a:ext cx="1144727" cy="9769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A4A3A4"/>
          </p15:clr>
        </p15:guide>
        <p15:guide id="2" pos="7224">
          <p15:clr>
            <a:srgbClr val="A4A3A4"/>
          </p15:clr>
        </p15:guide>
        <p15:guide id="3" orient="horz" pos="412">
          <p15:clr>
            <a:srgbClr val="A4A3A4"/>
          </p15:clr>
        </p15:guide>
        <p15:guide id="4" orient="horz" pos="1360">
          <p15:clr>
            <a:srgbClr val="A4A3A4"/>
          </p15:clr>
        </p15:guide>
        <p15:guide id="5" orient="horz" pos="1764">
          <p15:clr>
            <a:srgbClr val="A4A3A4"/>
          </p15:clr>
        </p15:guide>
        <p15:guide id="6" orient="horz" pos="332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b.dk/arrangementer/udstillinger/dkgame-skaermtrolde-lejemordere-og-togsurfe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statsbiblioteket.dk/linkgraph/1998_to_2003/&#8203;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mailto:asks@kb.d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b.d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fhttps:/loar.kb.dk/collections/45f89370-686d-4c56-8f6a-ff35453f24f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_Ob-fupzKg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8QX5RSais8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8QX5RSais8" TargetMode="External"/><Relationship Id="rId2" Type="http://schemas.openxmlformats.org/officeDocument/2006/relationships/hyperlink" Target="https://github.com/kb-dk/KaptajnKap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ieblagames.itch.io/hawk-and-pum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ma.kb.dk/permalink/2006/poma/info/en/frontpage.htm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osts/arkadendk_danskespil-spilprisen2025-gaming-activity-7297578580551598080-bzwG?utm_source=share&amp;utm_medium=member_desktop&amp;rcm=ACoAAAsqWOQBmtPih98C9IYyjU6d9zS_PCYJ5aw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imbi.dk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gamesdenmark.dk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pilprisen.dk/en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dQv3i34UT0?feature=oembed" TargetMode="External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euipo.europa.eu/en/observatory/awareness/ip-in-culture/out-of-commerce-works-port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bsky.app/profile/duffadash.bsky.social" TargetMode="External"/><Relationship Id="rId3" Type="http://schemas.openxmlformats.org/officeDocument/2006/relationships/hyperlink" Target="mailto:asks@kb.dk" TargetMode="External"/><Relationship Id="rId7" Type="http://schemas.openxmlformats.org/officeDocument/2006/relationships/hyperlink" Target="https://mastodon.social/@duffadash@digipres.club" TargetMode="External"/><Relationship Id="rId2" Type="http://schemas.openxmlformats.org/officeDocument/2006/relationships/hyperlink" Target="https://bsky.app/profile/akelleher.bsky.soc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mo@kb.dk" TargetMode="External"/><Relationship Id="rId5" Type="http://schemas.openxmlformats.org/officeDocument/2006/relationships/hyperlink" Target="mailto:maop@kb.dk" TargetMode="External"/><Relationship Id="rId4" Type="http://schemas.openxmlformats.org/officeDocument/2006/relationships/hyperlink" Target="https://github.com/maxodsbjerg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bsky.app/profile/duffadash.bsky.social" TargetMode="External"/><Relationship Id="rId3" Type="http://schemas.openxmlformats.org/officeDocument/2006/relationships/hyperlink" Target="mailto:asks@kb.dk" TargetMode="External"/><Relationship Id="rId7" Type="http://schemas.openxmlformats.org/officeDocument/2006/relationships/hyperlink" Target="https://mastodon.social/@duffadash@digipres.club" TargetMode="External"/><Relationship Id="rId2" Type="http://schemas.openxmlformats.org/officeDocument/2006/relationships/hyperlink" Target="https://bsky.app/profile/akelleher.bsky.soc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mo@kb.dk" TargetMode="External"/><Relationship Id="rId5" Type="http://schemas.openxmlformats.org/officeDocument/2006/relationships/hyperlink" Target="mailto:maop@kb.dk" TargetMode="External"/><Relationship Id="rId4" Type="http://schemas.openxmlformats.org/officeDocument/2006/relationships/hyperlink" Target="https://github.com/maxodsbjer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b.dk/en/visit-us/black-diamond-copenhagen/about-build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b.dk/find-materiale/dr-arkivet/?locale=e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#</a:t>
            </a:r>
            <a:r>
              <a:rPr lang="da-DK" err="1"/>
              <a:t>DKGame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>
                <a:hlinkClick r:id="rId3"/>
              </a:rPr>
              <a:t>https://www.kb.dk/arrangementer/udstillinger/dkgame-skaermtrolde-lejemordere-og-togsurfere</a:t>
            </a:r>
            <a:endParaRPr lang="da-DK"/>
          </a:p>
          <a:p>
            <a:pPr marL="114300" indent="0">
              <a:buNone/>
            </a:pPr>
            <a:endParaRPr lang="da-DK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7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DC214-C729-BD2E-CCCE-9D2F8C0C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1" y="-106325"/>
            <a:ext cx="12193260" cy="81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88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1E947-443E-6B54-3EE0-0074D723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558" y="4139"/>
            <a:ext cx="13379302" cy="6840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58FBE5-AA8B-5FAD-42B1-E15098139D08}"/>
              </a:ext>
            </a:extLst>
          </p:cNvPr>
          <p:cNvSpPr txBox="1"/>
          <p:nvPr/>
        </p:nvSpPr>
        <p:spPr>
          <a:xfrm>
            <a:off x="869468" y="6147751"/>
            <a:ext cx="5219876" cy="33855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https://labs.statsbiblioteket.dk/linkgraph/1998_to_2003/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4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7133473" cy="1504666"/>
          </a:xfrm>
        </p:spPr>
        <p:txBody>
          <a:bodyPr/>
          <a:lstStyle/>
          <a:p>
            <a:r>
              <a:rPr lang="da-DK"/>
              <a:t>Games </a:t>
            </a:r>
            <a:br>
              <a:rPr lang="da-DK"/>
            </a:br>
            <a:r>
              <a:rPr lang="da-DK"/>
              <a:t>Lab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40673" y="2189428"/>
            <a:ext cx="8489030" cy="2484000"/>
          </a:xfrm>
        </p:spPr>
        <p:txBody>
          <a:bodyPr/>
          <a:lstStyle/>
          <a:p>
            <a:r>
              <a:rPr lang="da-DK" err="1"/>
              <a:t>Welcome</a:t>
            </a:r>
            <a:r>
              <a:rPr lang="da-DK"/>
              <a:t> to the Games Lab! </a:t>
            </a:r>
            <a:br>
              <a:rPr lang="da-DK"/>
            </a:br>
            <a:endParaRPr lang="da-DK"/>
          </a:p>
          <a:p>
            <a:r>
              <a:rPr lang="da-DK" err="1"/>
              <a:t>Also</a:t>
            </a:r>
            <a:r>
              <a:rPr lang="da-DK"/>
              <a:t> Digital </a:t>
            </a:r>
            <a:r>
              <a:rPr lang="da-DK" err="1"/>
              <a:t>Forensics</a:t>
            </a:r>
            <a:r>
              <a:rPr lang="da-DK"/>
              <a:t> Lab</a:t>
            </a:r>
          </a:p>
          <a:p>
            <a:endParaRPr lang="da-DK"/>
          </a:p>
          <a:p>
            <a:r>
              <a:rPr lang="da-DK"/>
              <a:t>Games from 1963 to </a:t>
            </a:r>
            <a:r>
              <a:rPr lang="da-DK" err="1"/>
              <a:t>today</a:t>
            </a:r>
            <a:r>
              <a:rPr lang="da-DK"/>
              <a:t/>
            </a:r>
            <a:br>
              <a:rPr lang="da-DK"/>
            </a:br>
            <a:endParaRPr lang="da-DK"/>
          </a:p>
          <a:p>
            <a:r>
              <a:rPr lang="da-DK"/>
              <a:t>Consoles for all games</a:t>
            </a:r>
            <a:br>
              <a:rPr lang="da-DK"/>
            </a:br>
            <a:r>
              <a:rPr lang="da-DK"/>
              <a:t>in the </a:t>
            </a:r>
            <a:r>
              <a:rPr lang="da-DK" err="1"/>
              <a:t>collection</a:t>
            </a:r>
            <a:r>
              <a:rPr lang="da-DK"/>
              <a:t/>
            </a:r>
            <a:br>
              <a:rPr lang="da-DK"/>
            </a:br>
            <a:endParaRPr lang="da-DK"/>
          </a:p>
          <a:p>
            <a:r>
              <a:rPr lang="da-DK" err="1"/>
              <a:t>Emulation</a:t>
            </a:r>
            <a:r>
              <a:rPr lang="da-DK"/>
              <a:t> Equipment</a:t>
            </a:r>
          </a:p>
          <a:p>
            <a:endParaRPr lang="da-DK"/>
          </a:p>
          <a:p>
            <a:r>
              <a:rPr lang="da-DK"/>
              <a:t>Please book </a:t>
            </a:r>
            <a:r>
              <a:rPr lang="da-DK" err="1"/>
              <a:t>me</a:t>
            </a:r>
            <a:r>
              <a:rPr lang="da-DK"/>
              <a:t> to visit, </a:t>
            </a:r>
            <a:br>
              <a:rPr lang="da-DK"/>
            </a:br>
            <a:r>
              <a:rPr lang="da-DK" err="1"/>
              <a:t>if</a:t>
            </a:r>
            <a:r>
              <a:rPr lang="da-DK"/>
              <a:t> </a:t>
            </a:r>
            <a:r>
              <a:rPr lang="da-DK" err="1"/>
              <a:t>you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in CPH.</a:t>
            </a:r>
            <a:br>
              <a:rPr lang="da-DK"/>
            </a:br>
            <a:r>
              <a:rPr lang="da-DK">
                <a:hlinkClick r:id="rId2"/>
              </a:rPr>
              <a:t>asks@kb.dk</a:t>
            </a:r>
            <a:endParaRPr lang="da-DK"/>
          </a:p>
          <a:p>
            <a:pPr marL="114300" indent="0">
              <a:buNone/>
            </a:pPr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7358C-B70C-9E2A-85AA-A732E4D0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9EA6D-9964-7A3C-1B74-835061E9D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A1F10-3C59-3B6A-78B5-B6ECD566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655604"/>
            <a:ext cx="7133473" cy="1504666"/>
          </a:xfrm>
        </p:spPr>
        <p:txBody>
          <a:bodyPr/>
          <a:lstStyle/>
          <a:p>
            <a:r>
              <a:rPr lang="da-DK"/>
              <a:t>Games </a:t>
            </a:r>
            <a:br>
              <a:rPr lang="da-DK"/>
            </a:br>
            <a:r>
              <a:rPr lang="da-DK"/>
              <a:t>On </a:t>
            </a:r>
            <a:br>
              <a:rPr lang="da-DK"/>
            </a:br>
            <a:r>
              <a:rPr lang="da-DK"/>
              <a:t>Tour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100334F-FC7D-C99C-2FB1-58AF7B758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836" y="3226102"/>
            <a:ext cx="8489030" cy="2484000"/>
          </a:xfrm>
        </p:spPr>
        <p:txBody>
          <a:bodyPr/>
          <a:lstStyle/>
          <a:p>
            <a:r>
              <a:rPr lang="da-DK" dirty="0"/>
              <a:t>Tour to AAH for </a:t>
            </a:r>
            <a:br>
              <a:rPr lang="da-DK" dirty="0"/>
            </a:br>
            <a:r>
              <a:rPr lang="da-DK" dirty="0"/>
              <a:t>Software Studies </a:t>
            </a:r>
            <a:br>
              <a:rPr lang="da-DK" dirty="0"/>
            </a:br>
            <a:r>
              <a:rPr lang="da-DK" dirty="0" err="1"/>
              <a:t>Bachelor's</a:t>
            </a:r>
            <a:r>
              <a:rPr lang="da-DK" dirty="0"/>
              <a:t> Students</a:t>
            </a:r>
            <a:endParaRPr lang="en-US" dirty="0"/>
          </a:p>
          <a:p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DE381-6B45-B9FF-8EC3-E7A62506B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72" y="1772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9A6BB-2B0D-C47E-EBC7-5C603A43D73F}"/>
              </a:ext>
            </a:extLst>
          </p:cNvPr>
          <p:cNvSpPr txBox="1"/>
          <p:nvPr/>
        </p:nvSpPr>
        <p:spPr>
          <a:xfrm rot="16200000">
            <a:off x="212011" y="3098819"/>
            <a:ext cx="54168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Photo credit: Ashley Kelleher, </a:t>
            </a:r>
            <a:r>
              <a:rPr lang="en-US" sz="1100" err="1"/>
              <a:t>Kongelige</a:t>
            </a:r>
            <a:r>
              <a:rPr lang="en-US" sz="1100"/>
              <a:t> </a:t>
            </a:r>
            <a:r>
              <a:rPr lang="en-US" sz="1100" err="1"/>
              <a:t>Bibliotek</a:t>
            </a:r>
            <a:r>
              <a:rPr lang="en-US" sz="110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260826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84A69B-28D5-425F-BBD7-71716947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5" y="-96456"/>
            <a:ext cx="12201645" cy="9201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49601E-C163-CE90-D2BD-0532E7025112}"/>
              </a:ext>
            </a:extLst>
          </p:cNvPr>
          <p:cNvSpPr txBox="1"/>
          <p:nvPr/>
        </p:nvSpPr>
        <p:spPr>
          <a:xfrm rot="16200000">
            <a:off x="9356011" y="1805191"/>
            <a:ext cx="54168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Photo credit: Ashley Kelleher, </a:t>
            </a:r>
            <a:r>
              <a:rPr lang="en-US" sz="1100" err="1"/>
              <a:t>Kongelige</a:t>
            </a:r>
            <a:r>
              <a:rPr lang="en-US" sz="1100"/>
              <a:t> </a:t>
            </a:r>
            <a:r>
              <a:rPr lang="en-US" sz="1100" err="1"/>
              <a:t>Bibliotek</a:t>
            </a:r>
            <a:r>
              <a:rPr lang="en-US" sz="110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211431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058-8B30-0B2A-A11F-853374D0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655604"/>
            <a:ext cx="6769654" cy="592039"/>
          </a:xfrm>
        </p:spPr>
        <p:txBody>
          <a:bodyPr/>
          <a:lstStyle/>
          <a:p>
            <a:r>
              <a:rPr lang="en-US"/>
              <a:t>What is in the box?</a:t>
            </a:r>
          </a:p>
        </p:txBody>
      </p:sp>
    </p:spTree>
    <p:extLst>
      <p:ext uri="{BB962C8B-B14F-4D97-AF65-F5344CB8AC3E}">
        <p14:creationId xmlns:p14="http://schemas.microsoft.com/office/powerpoint/2010/main" val="253396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10370815" cy="1919425"/>
          </a:xfrm>
        </p:spPr>
        <p:txBody>
          <a:bodyPr/>
          <a:lstStyle/>
          <a:p>
            <a:r>
              <a:rPr lang="da-DK" err="1"/>
              <a:t>Starting</a:t>
            </a:r>
            <a:r>
              <a:rPr lang="da-DK"/>
              <a:t> the Games Collection</a:t>
            </a:r>
            <a:endParaRPr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8" y="2410940"/>
            <a:ext cx="6840000" cy="2484000"/>
          </a:xfrm>
        </p:spPr>
        <p:txBody>
          <a:bodyPr/>
          <a:lstStyle/>
          <a:p>
            <a:pPr marL="114300" indent="0">
              <a:buNone/>
            </a:pPr>
            <a:endParaRPr lang="da-DK"/>
          </a:p>
          <a:p>
            <a:r>
              <a:rPr lang="da-DK"/>
              <a:t>The </a:t>
            </a:r>
            <a:r>
              <a:rPr lang="da-DK" err="1"/>
              <a:t>beginning</a:t>
            </a:r>
            <a:r>
              <a:rPr lang="da-DK"/>
              <a:t> of the accession and Registry of Danish Games as </a:t>
            </a: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know</a:t>
            </a:r>
            <a:r>
              <a:rPr lang="da-DK"/>
              <a:t> it </a:t>
            </a:r>
            <a:r>
              <a:rPr lang="da-DK" err="1"/>
              <a:t>today</a:t>
            </a:r>
            <a:r>
              <a:rPr lang="da-DK"/>
              <a:t> </a:t>
            </a:r>
            <a:r>
              <a:rPr lang="da-DK" err="1"/>
              <a:t>was</a:t>
            </a:r>
            <a:r>
              <a:rPr lang="da-DK"/>
              <a:t> </a:t>
            </a:r>
            <a:r>
              <a:rPr lang="da-DK" err="1"/>
              <a:t>created</a:t>
            </a:r>
            <a:r>
              <a:rPr lang="da-DK"/>
              <a:t> by </a:t>
            </a:r>
            <a:r>
              <a:rPr lang="da-DK" err="1"/>
              <a:t>our</a:t>
            </a:r>
            <a:r>
              <a:rPr lang="da-DK"/>
              <a:t> </a:t>
            </a:r>
            <a:r>
              <a:rPr lang="da-DK" err="1"/>
              <a:t>good</a:t>
            </a:r>
            <a:r>
              <a:rPr lang="da-DK"/>
              <a:t> </a:t>
            </a:r>
            <a:r>
              <a:rPr lang="da-DK" err="1"/>
              <a:t>colleague</a:t>
            </a:r>
            <a:r>
              <a:rPr lang="da-DK"/>
              <a:t> Jakob Moesgaard in 1998.</a:t>
            </a:r>
          </a:p>
          <a:p>
            <a:pPr marL="11430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5024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5B6E5-9E5C-DB2C-DD83-86B366D97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7FCB7-F904-5280-C49B-BF1650C4EF6C}"/>
              </a:ext>
            </a:extLst>
          </p:cNvPr>
          <p:cNvSpPr txBox="1"/>
          <p:nvPr/>
        </p:nvSpPr>
        <p:spPr>
          <a:xfrm rot="-5400000">
            <a:off x="79104" y="3027935"/>
            <a:ext cx="54168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Photo credit: Ashley Kelleher, </a:t>
            </a:r>
            <a:r>
              <a:rPr lang="en-US" sz="1100" err="1"/>
              <a:t>Kongelige</a:t>
            </a:r>
            <a:r>
              <a:rPr lang="en-US" sz="1100"/>
              <a:t> </a:t>
            </a:r>
            <a:r>
              <a:rPr lang="en-US" sz="1100" err="1"/>
              <a:t>Bibliotek</a:t>
            </a:r>
            <a:r>
              <a:rPr lang="en-US" sz="110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582572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9640984" cy="1504666"/>
          </a:xfrm>
        </p:spPr>
        <p:txBody>
          <a:bodyPr/>
          <a:lstStyle/>
          <a:p>
            <a:r>
              <a:rPr lang="da-DK"/>
              <a:t>First </a:t>
            </a:r>
            <a:br>
              <a:rPr lang="da-DK"/>
            </a:br>
            <a:r>
              <a:rPr lang="da-DK"/>
              <a:t>Games </a:t>
            </a:r>
            <a:br>
              <a:rPr lang="da-DK"/>
            </a:br>
            <a:r>
              <a:rPr lang="da-DK" err="1"/>
              <a:t>Registered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2"/>
          <a:srcRect l="166"/>
          <a:stretch/>
        </p:blipFill>
        <p:spPr>
          <a:xfrm>
            <a:off x="3814477" y="-140689"/>
            <a:ext cx="9657347" cy="68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4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Evolving</a:t>
            </a:r>
            <a:r>
              <a:rPr lang="da-DK"/>
              <a:t> Practices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err="1"/>
              <a:t>Because</a:t>
            </a:r>
            <a:r>
              <a:rPr lang="da-DK"/>
              <a:t> </a:t>
            </a:r>
            <a:r>
              <a:rPr lang="da-DK" err="1"/>
              <a:t>we</a:t>
            </a:r>
            <a:r>
              <a:rPr lang="da-DK"/>
              <a:t> have </a:t>
            </a:r>
            <a:r>
              <a:rPr lang="da-DK" err="1"/>
              <a:t>only</a:t>
            </a:r>
            <a:r>
              <a:rPr lang="da-DK"/>
              <a:t> </a:t>
            </a:r>
            <a:r>
              <a:rPr lang="da-DK" err="1"/>
              <a:t>started</a:t>
            </a:r>
            <a:r>
              <a:rPr lang="da-DK"/>
              <a:t> </a:t>
            </a:r>
            <a:r>
              <a:rPr lang="da-DK" err="1"/>
              <a:t>collecting</a:t>
            </a:r>
            <a:r>
              <a:rPr lang="da-DK"/>
              <a:t> in 1998, the practice is still </a:t>
            </a:r>
            <a:r>
              <a:rPr lang="da-DK" err="1"/>
              <a:t>evolving</a:t>
            </a:r>
            <a:r>
              <a:rPr lang="da-DK"/>
              <a:t>.</a:t>
            </a:r>
          </a:p>
          <a:p>
            <a:r>
              <a:rPr lang="da-DK"/>
              <a:t>The games </a:t>
            </a:r>
            <a:r>
              <a:rPr lang="da-DK" err="1"/>
              <a:t>collection</a:t>
            </a:r>
            <a:r>
              <a:rPr lang="da-DK"/>
              <a:t> is </a:t>
            </a:r>
            <a:r>
              <a:rPr lang="da-DK" err="1"/>
              <a:t>basically</a:t>
            </a:r>
            <a:r>
              <a:rPr lang="da-DK"/>
              <a:t> as old as the Black Diamond </a:t>
            </a:r>
            <a:r>
              <a:rPr lang="da-DK" err="1"/>
              <a:t>building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The Tea:</a:t>
            </a:r>
          </a:p>
          <a:p>
            <a:r>
              <a:rPr lang="da-DK"/>
              <a:t>The games </a:t>
            </a:r>
            <a:r>
              <a:rPr lang="da-DK" err="1"/>
              <a:t>registry</a:t>
            </a:r>
            <a:r>
              <a:rPr lang="da-DK"/>
              <a:t> has </a:t>
            </a:r>
            <a:r>
              <a:rPr lang="da-DK" err="1"/>
              <a:t>always</a:t>
            </a:r>
            <a:r>
              <a:rPr lang="da-DK"/>
              <a:t> </a:t>
            </a:r>
            <a:r>
              <a:rPr lang="da-DK" err="1"/>
              <a:t>been</a:t>
            </a:r>
            <a:r>
              <a:rPr lang="da-DK"/>
              <a:t> </a:t>
            </a:r>
            <a:r>
              <a:rPr lang="da-DK" err="1"/>
              <a:t>kept</a:t>
            </a:r>
            <a:r>
              <a:rPr lang="da-DK"/>
              <a:t> in a series of </a:t>
            </a:r>
            <a:r>
              <a:rPr lang="da-DK" err="1"/>
              <a:t>spreadsheets</a:t>
            </a:r>
          </a:p>
          <a:p>
            <a:r>
              <a:rPr lang="da-DK" err="1"/>
              <a:t>rips</a:t>
            </a:r>
            <a:r>
              <a:rPr lang="da-DK"/>
              <a:t> of games </a:t>
            </a:r>
            <a:r>
              <a:rPr lang="da-DK" err="1"/>
              <a:t>taken</a:t>
            </a:r>
            <a:r>
              <a:rPr lang="da-DK"/>
              <a:t> from </a:t>
            </a:r>
            <a:r>
              <a:rPr lang="da-DK" err="1"/>
              <a:t>our</a:t>
            </a:r>
            <a:r>
              <a:rPr lang="da-DK"/>
              <a:t> </a:t>
            </a:r>
            <a:r>
              <a:rPr lang="da-DK" err="1"/>
              <a:t>forensics</a:t>
            </a:r>
            <a:r>
              <a:rPr lang="da-DK"/>
              <a:t> lab, </a:t>
            </a:r>
            <a:r>
              <a:rPr lang="da-DK" err="1"/>
              <a:t>stored</a:t>
            </a:r>
            <a:r>
              <a:rPr lang="da-DK"/>
              <a:t> on </a:t>
            </a:r>
            <a:r>
              <a:rPr lang="da-DK" err="1"/>
              <a:t>internal</a:t>
            </a:r>
            <a:r>
              <a:rPr lang="da-DK"/>
              <a:t> </a:t>
            </a:r>
            <a:r>
              <a:rPr lang="da-DK" err="1"/>
              <a:t>storage</a:t>
            </a:r>
            <a:r>
              <a:rPr lang="da-DK"/>
              <a:t> and </a:t>
            </a:r>
            <a:r>
              <a:rPr lang="da-DK" err="1"/>
              <a:t>mapped</a:t>
            </a:r>
            <a:r>
              <a:rPr lang="da-DK"/>
              <a:t> for migration </a:t>
            </a:r>
            <a:r>
              <a:rPr lang="da-DK" err="1"/>
              <a:t>into</a:t>
            </a:r>
            <a:r>
              <a:rPr lang="da-DK"/>
              <a:t> a bit </a:t>
            </a:r>
            <a:r>
              <a:rPr lang="da-DK" err="1"/>
              <a:t>preservation</a:t>
            </a:r>
            <a:r>
              <a:rPr lang="da-DK"/>
              <a:t> </a:t>
            </a:r>
            <a:r>
              <a:rPr lang="da-DK" err="1"/>
              <a:t>environment</a:t>
            </a:r>
            <a:endParaRPr lang="da-DK"/>
          </a:p>
          <a:p>
            <a:endParaRPr lang="da-DK"/>
          </a:p>
          <a:p>
            <a:endParaRPr lang="da-DK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708" y="298138"/>
            <a:ext cx="3629532" cy="56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76D59-A807-E36A-B3A2-B004FBAAD34B}"/>
              </a:ext>
            </a:extLst>
          </p:cNvPr>
          <p:cNvSpPr txBox="1"/>
          <p:nvPr/>
        </p:nvSpPr>
        <p:spPr>
          <a:xfrm rot="-5400000">
            <a:off x="4978941" y="3125400"/>
            <a:ext cx="54168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Photo credit: Jakob Moesgaard, </a:t>
            </a:r>
            <a:r>
              <a:rPr lang="en-US" sz="1100" err="1"/>
              <a:t>Kongelige</a:t>
            </a:r>
            <a:r>
              <a:rPr lang="en-US" sz="1100"/>
              <a:t> </a:t>
            </a:r>
            <a:r>
              <a:rPr lang="en-US" sz="1100" err="1"/>
              <a:t>Bibliotek</a:t>
            </a:r>
            <a:r>
              <a:rPr lang="en-US" sz="1100"/>
              <a:t>, 1998</a:t>
            </a:r>
          </a:p>
        </p:txBody>
      </p:sp>
    </p:spTree>
    <p:extLst>
      <p:ext uri="{BB962C8B-B14F-4D97-AF65-F5344CB8AC3E}">
        <p14:creationId xmlns:p14="http://schemas.microsoft.com/office/powerpoint/2010/main" val="212519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719138" y="655200"/>
            <a:ext cx="5213662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Times New Roman"/>
              <a:buNone/>
            </a:pPr>
            <a:r>
              <a:rPr lang="da-DK"/>
              <a:t>Games at the</a:t>
            </a:r>
            <a:br>
              <a:rPr lang="da-DK"/>
            </a:br>
            <a:r>
              <a:rPr lang="da-DK"/>
              <a:t>Royal Danish</a:t>
            </a:r>
            <a:br>
              <a:rPr lang="da-DK"/>
            </a:br>
            <a:r>
              <a:rPr lang="da-DK"/>
              <a:t>Library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body" idx="2"/>
          </p:nvPr>
        </p:nvSpPr>
        <p:spPr>
          <a:xfrm>
            <a:off x="719138" y="3797194"/>
            <a:ext cx="5212800" cy="39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da-DK"/>
              <a:t>Ashley Kelleher</a:t>
            </a:r>
            <a:br>
              <a:rPr lang="da-DK"/>
            </a:br>
            <a:r>
              <a:rPr lang="da-DK"/>
              <a:t>Information Specialist, Digital </a:t>
            </a:r>
            <a:r>
              <a:rPr lang="da-DK" err="1"/>
              <a:t>Cultural</a:t>
            </a:r>
            <a:r>
              <a:rPr lang="da-DK"/>
              <a:t> Heritage – Copenhagen</a:t>
            </a: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lang="da-DK"/>
          </a:p>
          <a:p>
            <a:pPr marL="0" lvl="0" indent="0"/>
            <a:r>
              <a:rPr lang="da-DK"/>
              <a:t>Max Odsbjerg Pedersen</a:t>
            </a:r>
            <a:br>
              <a:rPr lang="da-DK"/>
            </a:br>
            <a:r>
              <a:rPr lang="da-DK"/>
              <a:t>Special Consultant, Aarhus </a:t>
            </a:r>
            <a:r>
              <a:rPr lang="da-DK" err="1"/>
              <a:t>University</a:t>
            </a:r>
            <a:r>
              <a:rPr lang="da-DK"/>
              <a:t> Library – Aarhus</a:t>
            </a: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719138" y="4799565"/>
            <a:ext cx="5212800" cy="21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da-DK"/>
              <a:t>Born-Digital Collections, Archives and Memory</a:t>
            </a:r>
            <a:br>
              <a:rPr lang="da-DK"/>
            </a:br>
            <a:r>
              <a:rPr lang="da-DK"/>
              <a:t>School of Advanced </a:t>
            </a:r>
            <a:r>
              <a:rPr lang="da-DK" err="1"/>
              <a:t>Study</a:t>
            </a:r>
            <a:r>
              <a:rPr lang="da-DK"/>
              <a:t/>
            </a:r>
            <a:br>
              <a:rPr lang="da-DK"/>
            </a:br>
            <a:r>
              <a:rPr lang="da-DK"/>
              <a:t>London</a:t>
            </a: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dt" idx="10"/>
          </p:nvPr>
        </p:nvSpPr>
        <p:spPr>
          <a:xfrm>
            <a:off x="719138" y="5267693"/>
            <a:ext cx="521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April 2025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719150" y="655599"/>
            <a:ext cx="9025772" cy="445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a-DK"/>
              <a:t>Access: How it </a:t>
            </a:r>
            <a:r>
              <a:rPr lang="da-DK" err="1"/>
              <a:t>started</a:t>
            </a:r>
            <a:r>
              <a:rPr lang="da-DK" sz="3600" dirty="0"/>
              <a:t/>
            </a:r>
            <a:br>
              <a:rPr lang="da-DK" sz="3600" dirty="0"/>
            </a:br>
            <a:r>
              <a:rPr lang="da-DK" sz="3600" dirty="0"/>
              <a:t/>
            </a:r>
            <a:br>
              <a:rPr lang="da-DK" sz="3600" dirty="0"/>
            </a:br>
            <a:r>
              <a:rPr lang="da-DK" b="0" dirty="0">
                <a:hlinkClick r:id="rId3"/>
              </a:rPr>
              <a:t>kb.dk</a:t>
            </a:r>
            <a:r>
              <a:rPr lang="da-DK" dirty="0"/>
              <a:t/>
            </a:r>
            <a:br>
              <a:rPr lang="da-DK" dirty="0"/>
            </a:br>
            <a:r>
              <a:rPr lang="da-DK" dirty="0"/>
              <a:t/>
            </a:r>
            <a:br>
              <a:rPr lang="da-DK" dirty="0"/>
            </a:br>
            <a:r>
              <a:rPr lang="da-DK" dirty="0"/>
              <a:t/>
            </a:r>
            <a:br>
              <a:rPr lang="da-DK" dirty="0"/>
            </a:br>
            <a:r>
              <a:rPr lang="da-DK" dirty="0"/>
              <a:t/>
            </a:r>
            <a:br>
              <a:rPr lang="da-DK" dirty="0"/>
            </a:br>
            <a:r>
              <a:rPr lang="da-DK" dirty="0"/>
              <a:t/>
            </a:r>
            <a:br>
              <a:rPr lang="da-DK" dirty="0"/>
            </a:br>
            <a:endParaRPr lang="en-US"/>
          </a:p>
        </p:txBody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februar 2025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6566C-9473-3C8E-C9B7-AFE42F51F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122" y="1522560"/>
            <a:ext cx="7629525" cy="6772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55067-6B3C-8C70-D6EB-4FFD354CFD3E}"/>
              </a:ext>
            </a:extLst>
          </p:cNvPr>
          <p:cNvSpPr txBox="1"/>
          <p:nvPr/>
        </p:nvSpPr>
        <p:spPr>
          <a:xfrm>
            <a:off x="1090024" y="4383746"/>
            <a:ext cx="31441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a-DK"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A132E4-95A4-B6A5-AC7D-A2BA5145B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91" y="2948653"/>
            <a:ext cx="9010650" cy="1704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74AA45-F0E9-3323-E581-CE1FF175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3" y="469605"/>
            <a:ext cx="7515225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25E95-E961-61B9-E7B8-E94F875CB935}"/>
              </a:ext>
            </a:extLst>
          </p:cNvPr>
          <p:cNvSpPr txBox="1"/>
          <p:nvPr/>
        </p:nvSpPr>
        <p:spPr>
          <a:xfrm>
            <a:off x="4886743" y="4987084"/>
            <a:ext cx="6374661" cy="307777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Like perhaps not the best accessibility solutions you have ever seen maybe</a:t>
            </a:r>
          </a:p>
        </p:txBody>
      </p:sp>
    </p:spTree>
    <p:extLst>
      <p:ext uri="{BB962C8B-B14F-4D97-AF65-F5344CB8AC3E}">
        <p14:creationId xmlns:p14="http://schemas.microsoft.com/office/powerpoint/2010/main" val="161336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How </a:t>
            </a:r>
            <a:r>
              <a:rPr lang="da-DK" err="1"/>
              <a:t>it’s</a:t>
            </a:r>
            <a:r>
              <a:rPr lang="da-DK"/>
              <a:t> </a:t>
            </a:r>
            <a:r>
              <a:rPr lang="da-DK" err="1"/>
              <a:t>going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This is the dataset </a:t>
            </a: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will</a:t>
            </a:r>
            <a:r>
              <a:rPr lang="da-DK"/>
              <a:t>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err="1"/>
              <a:t>working</a:t>
            </a:r>
            <a:r>
              <a:rPr lang="da-DK"/>
              <a:t> with </a:t>
            </a:r>
            <a:r>
              <a:rPr lang="da-DK" err="1"/>
              <a:t>today</a:t>
            </a:r>
            <a:r>
              <a:rPr lang="da-DK"/>
              <a:t>, with new </a:t>
            </a:r>
            <a:r>
              <a:rPr lang="da-DK" err="1"/>
              <a:t>titles</a:t>
            </a:r>
            <a:r>
              <a:rPr lang="da-DK"/>
              <a:t> </a:t>
            </a:r>
            <a:r>
              <a:rPr lang="da-DK" err="1"/>
              <a:t>added</a:t>
            </a:r>
            <a:r>
              <a:rPr lang="da-DK"/>
              <a:t> </a:t>
            </a:r>
            <a:r>
              <a:rPr lang="da-DK" err="1"/>
              <a:t>every</a:t>
            </a:r>
            <a:r>
              <a:rPr lang="da-DK"/>
              <a:t> </a:t>
            </a:r>
            <a:r>
              <a:rPr lang="da-DK" err="1"/>
              <a:t>month</a:t>
            </a:r>
            <a:r>
              <a:rPr lang="da-DK"/>
              <a:t> by </a:t>
            </a:r>
            <a:r>
              <a:rPr lang="da-DK" err="1"/>
              <a:t>our</a:t>
            </a:r>
            <a:r>
              <a:rPr lang="da-DK"/>
              <a:t> student </a:t>
            </a:r>
            <a:r>
              <a:rPr lang="da-DK" err="1"/>
              <a:t>helper</a:t>
            </a:r>
            <a:r>
              <a:rPr lang="da-DK"/>
              <a:t> Karl Dunn Grann.</a:t>
            </a:r>
          </a:p>
          <a:p>
            <a:pPr marL="114300" indent="0">
              <a:buNone/>
            </a:pPr>
            <a:endParaRPr lang="da-DK"/>
          </a:p>
          <a:p>
            <a:r>
              <a:rPr lang="da-DK"/>
              <a:t>New </a:t>
            </a:r>
            <a:r>
              <a:rPr lang="da-DK" err="1"/>
              <a:t>titles</a:t>
            </a:r>
            <a:r>
              <a:rPr lang="da-DK"/>
              <a:t> </a:t>
            </a:r>
            <a:r>
              <a:rPr lang="da-DK" err="1"/>
              <a:t>added</a:t>
            </a:r>
            <a:r>
              <a:rPr lang="da-DK"/>
              <a:t> by </a:t>
            </a:r>
            <a:r>
              <a:rPr lang="da-DK" err="1"/>
              <a:t>combination</a:t>
            </a:r>
            <a:r>
              <a:rPr lang="da-DK"/>
              <a:t> of </a:t>
            </a:r>
            <a:r>
              <a:rPr lang="da-DK" err="1"/>
              <a:t>monitored</a:t>
            </a:r>
            <a:r>
              <a:rPr lang="da-DK"/>
              <a:t> feeds i.e. Discord </a:t>
            </a:r>
            <a:r>
              <a:rPr lang="da-DK" err="1"/>
              <a:t>channels</a:t>
            </a:r>
            <a:r>
              <a:rPr lang="da-DK"/>
              <a:t> and Itch.io </a:t>
            </a:r>
            <a:r>
              <a:rPr lang="da-DK" err="1"/>
              <a:t>scraper</a:t>
            </a:r>
            <a:r>
              <a:rPr lang="da-DK"/>
              <a:t> </a:t>
            </a:r>
            <a:r>
              <a:rPr lang="da-DK" err="1"/>
              <a:t>into</a:t>
            </a:r>
            <a:r>
              <a:rPr lang="da-DK"/>
              <a:t> </a:t>
            </a:r>
            <a:r>
              <a:rPr lang="da-DK" err="1"/>
              <a:t>sheets</a:t>
            </a:r>
            <a:r>
              <a:rPr lang="da-DK"/>
              <a:t>, run on </a:t>
            </a:r>
            <a:r>
              <a:rPr lang="da-DK" err="1"/>
              <a:t>command</a:t>
            </a:r>
            <a:r>
              <a:rPr lang="da-DK"/>
              <a:t> (i.e. for Nordic Game Jam </a:t>
            </a:r>
            <a:r>
              <a:rPr lang="da-DK" err="1"/>
              <a:t>upcoming</a:t>
            </a:r>
            <a:r>
              <a:rPr lang="da-DK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9889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33CC-9611-F9DE-524F-25ED89A9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664464"/>
            <a:ext cx="9826513" cy="1504666"/>
          </a:xfrm>
        </p:spPr>
        <p:txBody>
          <a:bodyPr/>
          <a:lstStyle/>
          <a:p>
            <a:r>
              <a:rPr lang="en-US" dirty="0"/>
              <a:t>We ran a project:</a:t>
            </a:r>
            <a:br>
              <a:rPr lang="en-US" dirty="0"/>
            </a:br>
            <a:r>
              <a:rPr lang="en-US" dirty="0"/>
              <a:t>KULA-247 Games 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5F8DB-D849-EBEA-7B2B-43794CC7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2251451"/>
            <a:ext cx="6840000" cy="3068790"/>
          </a:xfrm>
        </p:spPr>
        <p:txBody>
          <a:bodyPr/>
          <a:lstStyle/>
          <a:p>
            <a:r>
              <a:rPr lang="en-US" dirty="0"/>
              <a:t>Autumn 2024</a:t>
            </a:r>
          </a:p>
          <a:p>
            <a:r>
              <a:rPr lang="en-US" dirty="0"/>
              <a:t>Intensive retro-cataloguing project to update and flesh out the Games Registry</a:t>
            </a:r>
          </a:p>
          <a:p>
            <a:r>
              <a:rPr lang="en-US" dirty="0"/>
              <a:t>Sponsored by the Danish Film Institute</a:t>
            </a:r>
          </a:p>
          <a:p>
            <a:pPr marL="114300" indent="0">
              <a:buNone/>
            </a:pPr>
            <a:endParaRPr lang="en-US" dirty="0"/>
          </a:p>
          <a:p>
            <a:r>
              <a:rPr lang="en-US" dirty="0"/>
              <a:t>Project Team:</a:t>
            </a:r>
            <a:br>
              <a:rPr lang="en-US" dirty="0"/>
            </a:br>
            <a:r>
              <a:rPr lang="en-US" dirty="0"/>
              <a:t>Madeleine </a:t>
            </a:r>
            <a:r>
              <a:rPr lang="en-US" dirty="0" smtClean="0"/>
              <a:t>Schlawitz </a:t>
            </a:r>
            <a:r>
              <a:rPr lang="en-US" dirty="0"/>
              <a:t>(Department Lead, Digital Cultural Heritage)</a:t>
            </a:r>
            <a:br>
              <a:rPr lang="en-US" dirty="0"/>
            </a:br>
            <a:r>
              <a:rPr lang="en-US" dirty="0"/>
              <a:t>Ashley Kelleher (Project Lead)</a:t>
            </a:r>
            <a:br>
              <a:rPr lang="en-US" dirty="0"/>
            </a:br>
            <a:r>
              <a:rPr lang="en-US" dirty="0"/>
              <a:t>Allan Christophersen (Curator)</a:t>
            </a:r>
            <a:br>
              <a:rPr lang="en-US" dirty="0"/>
            </a:br>
            <a:r>
              <a:rPr lang="en-US" dirty="0"/>
              <a:t>Jakob Moesgaard </a:t>
            </a:r>
            <a:r>
              <a:rPr lang="en-US"/>
              <a:t>(</a:t>
            </a:r>
            <a:r>
              <a:rPr lang="en-US" smtClean="0"/>
              <a:t>Collect ion </a:t>
            </a:r>
            <a:r>
              <a:rPr lang="en-US" dirty="0"/>
              <a:t>Curator)</a:t>
            </a:r>
            <a:br>
              <a:rPr lang="en-US" dirty="0"/>
            </a:br>
            <a:r>
              <a:rPr lang="en-US" dirty="0"/>
              <a:t>Line Slot Hansen (Student Colleague)</a:t>
            </a:r>
            <a:br>
              <a:rPr lang="en-US" dirty="0"/>
            </a:br>
            <a:r>
              <a:rPr lang="en-US" dirty="0"/>
              <a:t>Karl Dunn Grann (Student Colleague)</a:t>
            </a:r>
          </a:p>
          <a:p>
            <a:pPr marL="114300" indent="0">
              <a:buNone/>
            </a:pPr>
            <a:r>
              <a:rPr lang="en-US" dirty="0"/>
              <a:t>  </a:t>
            </a:r>
            <a:r>
              <a:rPr lang="en-US" i="1" dirty="0"/>
              <a:t>With project collaborators </a:t>
            </a:r>
            <a:br>
              <a:rPr lang="en-US" i="1" dirty="0"/>
            </a:br>
            <a:r>
              <a:rPr lang="en-US" dirty="0"/>
              <a:t>       Max Odsbjerg Pedersen (Data Consulting)</a:t>
            </a:r>
            <a:br>
              <a:rPr lang="en-US" dirty="0"/>
            </a:br>
            <a:r>
              <a:rPr lang="en-US" dirty="0"/>
              <a:t>       Rasmus (Student Colleague)</a:t>
            </a:r>
          </a:p>
          <a:p>
            <a:endParaRPr lang="en-US" dirty="0"/>
          </a:p>
          <a:p>
            <a:r>
              <a:rPr lang="en-US" dirty="0"/>
              <a:t>To turn this...</a:t>
            </a:r>
          </a:p>
        </p:txBody>
      </p:sp>
    </p:spTree>
    <p:extLst>
      <p:ext uri="{BB962C8B-B14F-4D97-AF65-F5344CB8AC3E}">
        <p14:creationId xmlns:p14="http://schemas.microsoft.com/office/powerpoint/2010/main" val="290412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24347-6F20-2D1C-020B-1CF5552A9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3395" y="-1100"/>
            <a:ext cx="13538790" cy="69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7967C-21D8-C834-47E9-B1F1B42E1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" y="0"/>
            <a:ext cx="12193266" cy="75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Wins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38928" y="1919639"/>
            <a:ext cx="6840000" cy="2484000"/>
          </a:xfrm>
        </p:spPr>
        <p:txBody>
          <a:bodyPr/>
          <a:lstStyle/>
          <a:p>
            <a:r>
              <a:rPr lang="da-DK" dirty="0"/>
              <a:t>Date the Registry back to the </a:t>
            </a:r>
            <a:r>
              <a:rPr lang="da-DK" dirty="0" err="1"/>
              <a:t>first</a:t>
            </a:r>
            <a:r>
              <a:rPr lang="da-DK" dirty="0"/>
              <a:t> games made in Denmark in the 1960s</a:t>
            </a:r>
          </a:p>
          <a:p>
            <a:pPr marL="114300" indent="0">
              <a:buNone/>
            </a:pPr>
            <a:endParaRPr lang="da-DK"/>
          </a:p>
          <a:p>
            <a:r>
              <a:rPr lang="da-DK" dirty="0"/>
              <a:t>A </a:t>
            </a:r>
            <a:r>
              <a:rPr lang="da-DK" dirty="0" err="1"/>
              <a:t>lot</a:t>
            </a:r>
            <a:r>
              <a:rPr lang="da-DK" dirty="0"/>
              <a:t> of data </a:t>
            </a:r>
            <a:r>
              <a:rPr lang="da-DK" dirty="0" err="1"/>
              <a:t>cleanup</a:t>
            </a:r>
            <a:r>
              <a:rPr lang="da-DK" dirty="0"/>
              <a:t>, </a:t>
            </a:r>
            <a:r>
              <a:rPr lang="da-DK" dirty="0" err="1"/>
              <a:t>validation</a:t>
            </a:r>
            <a:r>
              <a:rPr lang="da-DK" dirty="0"/>
              <a:t>, and addition of new </a:t>
            </a:r>
            <a:r>
              <a:rPr lang="da-DK" dirty="0" err="1"/>
              <a:t>titles</a:t>
            </a:r>
            <a:r>
              <a:rPr lang="da-DK" dirty="0"/>
              <a:t/>
            </a:r>
            <a:br>
              <a:rPr lang="da-DK" dirty="0"/>
            </a:br>
            <a:endParaRPr lang="da-DK"/>
          </a:p>
          <a:p>
            <a:r>
              <a:rPr lang="da-DK" dirty="0" err="1"/>
              <a:t>Consolidation</a:t>
            </a:r>
            <a:r>
              <a:rPr lang="da-DK" dirty="0"/>
              <a:t> of </a:t>
            </a:r>
            <a:r>
              <a:rPr lang="da-DK" dirty="0" err="1"/>
              <a:t>existing</a:t>
            </a:r>
            <a:r>
              <a:rPr lang="da-DK" dirty="0"/>
              <a:t> </a:t>
            </a:r>
            <a:r>
              <a:rPr lang="da-DK" dirty="0" err="1"/>
              <a:t>knowledge</a:t>
            </a:r>
            <a:r>
              <a:rPr lang="da-DK" dirty="0"/>
              <a:t> of </a:t>
            </a:r>
            <a:r>
              <a:rPr lang="da-DK" dirty="0" err="1"/>
              <a:t>published</a:t>
            </a:r>
            <a:r>
              <a:rPr lang="da-DK" dirty="0"/>
              <a:t> games, student games, and game jam games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institutional</a:t>
            </a:r>
            <a:r>
              <a:rPr lang="da-DK" dirty="0"/>
              <a:t> </a:t>
            </a:r>
            <a:r>
              <a:rPr lang="da-DK" dirty="0" err="1"/>
              <a:t>records</a:t>
            </a:r>
            <a:r>
              <a:rPr lang="da-DK" dirty="0"/>
              <a:t> (Film Institute, Royal Library)</a:t>
            </a:r>
            <a:br>
              <a:rPr lang="da-DK" dirty="0"/>
            </a:br>
            <a:endParaRPr lang="da-DK"/>
          </a:p>
          <a:p>
            <a:r>
              <a:rPr lang="da-DK" dirty="0" err="1">
                <a:solidFill>
                  <a:schemeClr val="accent6"/>
                </a:solidFill>
              </a:rPr>
              <a:t>Brought</a:t>
            </a:r>
            <a:r>
              <a:rPr lang="da-DK" dirty="0">
                <a:solidFill>
                  <a:schemeClr val="accent6"/>
                </a:solidFill>
              </a:rPr>
              <a:t> the total from 1295 (DFI List) to over 10 000 </a:t>
            </a:r>
            <a:r>
              <a:rPr lang="da-DK" dirty="0" err="1">
                <a:solidFill>
                  <a:schemeClr val="accent6"/>
                </a:solidFill>
              </a:rPr>
              <a:t>entries</a:t>
            </a:r>
          </a:p>
          <a:p>
            <a:endParaRPr lang="da-DK"/>
          </a:p>
          <a:p>
            <a:r>
              <a:rPr lang="da-DK" dirty="0"/>
              <a:t>Agreement made </a:t>
            </a:r>
            <a:r>
              <a:rPr lang="da-DK" dirty="0" err="1"/>
              <a:t>between</a:t>
            </a:r>
            <a:r>
              <a:rPr lang="da-DK" dirty="0"/>
              <a:t> DR National broadcaster for </a:t>
            </a:r>
            <a:r>
              <a:rPr lang="da-DK" dirty="0" err="1"/>
              <a:t>children's</a:t>
            </a:r>
            <a:r>
              <a:rPr lang="da-DK" dirty="0"/>
              <a:t> games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automatically</a:t>
            </a:r>
            <a:r>
              <a:rPr lang="da-DK" dirty="0"/>
              <a:t> </a:t>
            </a:r>
            <a:r>
              <a:rPr lang="da-DK" dirty="0" err="1"/>
              <a:t>deposited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the </a:t>
            </a:r>
            <a:r>
              <a:rPr lang="da-DK" dirty="0" err="1"/>
              <a:t>Library’s</a:t>
            </a:r>
            <a:r>
              <a:rPr lang="da-DK" dirty="0"/>
              <a:t> </a:t>
            </a:r>
            <a:r>
              <a:rPr lang="da-DK" dirty="0" err="1"/>
              <a:t>collections</a:t>
            </a:r>
            <a:r>
              <a:rPr lang="da-DK" dirty="0"/>
              <a:t> via Legal </a:t>
            </a:r>
            <a:r>
              <a:rPr lang="da-DK" dirty="0" err="1"/>
              <a:t>Deposit</a:t>
            </a:r>
            <a:endParaRPr lang="da-DK" dirty="0"/>
          </a:p>
          <a:p>
            <a:endParaRPr lang="da-DK"/>
          </a:p>
          <a:p>
            <a:r>
              <a:rPr lang="da-DK" dirty="0"/>
              <a:t>Work on a template for </a:t>
            </a:r>
            <a:r>
              <a:rPr lang="da-DK" dirty="0" err="1"/>
              <a:t>standardized</a:t>
            </a:r>
            <a:r>
              <a:rPr lang="da-DK" dirty="0"/>
              <a:t> </a:t>
            </a:r>
            <a:r>
              <a:rPr lang="da-DK" dirty="0" err="1"/>
              <a:t>credit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in games a la Film </a:t>
            </a:r>
            <a:r>
              <a:rPr lang="da-DK" dirty="0" err="1"/>
              <a:t>industrial</a:t>
            </a:r>
            <a:r>
              <a:rPr lang="da-DK" dirty="0"/>
              <a:t> standards</a:t>
            </a:r>
          </a:p>
          <a:p>
            <a:endParaRPr lang="da-DK"/>
          </a:p>
          <a:p>
            <a:r>
              <a:rPr lang="da-DK" dirty="0" err="1"/>
              <a:t>Examination</a:t>
            </a:r>
            <a:r>
              <a:rPr lang="da-DK" dirty="0"/>
              <a:t> of </a:t>
            </a:r>
            <a:r>
              <a:rPr lang="da-DK" dirty="0" err="1"/>
              <a:t>inclusion</a:t>
            </a:r>
            <a:r>
              <a:rPr lang="da-DK" dirty="0"/>
              <a:t> </a:t>
            </a:r>
            <a:r>
              <a:rPr lang="da-DK" dirty="0" err="1"/>
              <a:t>criteria</a:t>
            </a:r>
            <a:r>
              <a:rPr lang="da-DK" dirty="0"/>
              <a:t>, Legal </a:t>
            </a:r>
            <a:r>
              <a:rPr lang="da-DK" dirty="0" err="1"/>
              <a:t>Deposit</a:t>
            </a:r>
            <a:r>
              <a:rPr lang="da-DK" dirty="0"/>
              <a:t> </a:t>
            </a:r>
            <a:r>
              <a:rPr lang="da-DK" dirty="0" err="1"/>
              <a:t>Mandate</a:t>
            </a:r>
            <a:r>
              <a:rPr lang="da-DK" dirty="0"/>
              <a:t> </a:t>
            </a:r>
            <a:r>
              <a:rPr lang="da-DK" dirty="0" err="1"/>
              <a:t>criteria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2005 (online </a:t>
            </a:r>
            <a:r>
              <a:rPr lang="da-DK" dirty="0" err="1"/>
              <a:t>material</a:t>
            </a:r>
            <a:r>
              <a:rPr lang="da-DK" dirty="0"/>
              <a:t> and releases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typical</a:t>
            </a:r>
            <a:r>
              <a:rPr lang="da-DK" dirty="0"/>
              <a:t> for games)</a:t>
            </a:r>
          </a:p>
        </p:txBody>
      </p:sp>
    </p:spTree>
    <p:extLst>
      <p:ext uri="{BB962C8B-B14F-4D97-AF65-F5344CB8AC3E}">
        <p14:creationId xmlns:p14="http://schemas.microsoft.com/office/powerpoint/2010/main" val="2635152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What's</a:t>
            </a:r>
            <a:r>
              <a:rPr lang="da-DK"/>
              <a:t> in the Registry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r>
              <a:rPr lang="da-DK" dirty="0"/>
              <a:t>// Showcase on Games</a:t>
            </a:r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r>
              <a:rPr lang="da-DK" dirty="0"/>
              <a:t>_</a:t>
            </a:r>
            <a:r>
              <a:rPr lang="da-DK" dirty="0" err="1"/>
              <a:t>Hitman</a:t>
            </a:r>
            <a:r>
              <a:rPr lang="da-DK" dirty="0"/>
              <a:t> all of </a:t>
            </a:r>
            <a:r>
              <a:rPr lang="da-DK" dirty="0" err="1"/>
              <a:t>them</a:t>
            </a:r>
            <a:endParaRPr lang="da-DK" dirty="0"/>
          </a:p>
          <a:p>
            <a:pPr marL="114300" indent="0">
              <a:buNone/>
            </a:pPr>
            <a:r>
              <a:rPr lang="da-DK" dirty="0"/>
              <a:t>_</a:t>
            </a:r>
            <a:r>
              <a:rPr lang="da-DK" dirty="0" err="1"/>
              <a:t>Playdead</a:t>
            </a:r>
            <a:r>
              <a:rPr lang="da-DK" dirty="0"/>
              <a:t> Indie successes LIMBO and INSIDE</a:t>
            </a:r>
          </a:p>
          <a:p>
            <a:pPr marL="114300" indent="0">
              <a:buNone/>
            </a:pPr>
            <a:r>
              <a:rPr lang="da-DK" dirty="0">
                <a:solidFill>
                  <a:schemeClr val="tx1"/>
                </a:solidFill>
              </a:rPr>
              <a:t>_</a:t>
            </a:r>
            <a:r>
              <a:rPr lang="da-DK" dirty="0" err="1">
                <a:solidFill>
                  <a:schemeClr val="tx1"/>
                </a:solidFill>
              </a:rPr>
              <a:t>Beloved</a:t>
            </a:r>
            <a:r>
              <a:rPr lang="da-DK" dirty="0">
                <a:solidFill>
                  <a:schemeClr val="tx1"/>
                </a:solidFill>
              </a:rPr>
              <a:t> Danish series for </a:t>
            </a:r>
            <a:r>
              <a:rPr lang="da-DK" dirty="0" err="1">
                <a:solidFill>
                  <a:schemeClr val="tx1"/>
                </a:solidFill>
              </a:rPr>
              <a:t>children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include</a:t>
            </a:r>
            <a:r>
              <a:rPr lang="da-DK" dirty="0">
                <a:solidFill>
                  <a:schemeClr val="tx1"/>
                </a:solidFill>
              </a:rPr>
              <a:t> Hugo the troll, </a:t>
            </a:r>
            <a:r>
              <a:rPr lang="da-DK" dirty="0" err="1">
                <a:solidFill>
                  <a:schemeClr val="tx1"/>
                </a:solidFill>
              </a:rPr>
              <a:t>Pixeline</a:t>
            </a:r>
            <a:r>
              <a:rPr lang="da-DK" dirty="0">
                <a:solidFill>
                  <a:schemeClr val="tx1"/>
                </a:solidFill>
              </a:rPr>
              <a:t> in </a:t>
            </a:r>
            <a:r>
              <a:rPr lang="da-DK" dirty="0" err="1">
                <a:solidFill>
                  <a:schemeClr val="tx1"/>
                </a:solidFill>
              </a:rPr>
              <a:t>edutainment</a:t>
            </a:r>
            <a:r>
              <a:rPr lang="da-DK" dirty="0">
                <a:solidFill>
                  <a:schemeClr val="tx1"/>
                </a:solidFill>
              </a:rPr>
              <a:t> games</a:t>
            </a:r>
          </a:p>
          <a:p>
            <a:pPr marL="114300" indent="0">
              <a:buNone/>
            </a:pPr>
            <a:endParaRPr lang="da-DK"/>
          </a:p>
          <a:p>
            <a:pPr marL="11430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9710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B4487-BA64-C411-FDA0-A2241A9EE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6487" y="6105753"/>
            <a:ext cx="9205744" cy="24840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hlinkClick r:id="rId2"/>
              </a:rPr>
              <a:t>Find all 640 files at https://loar.kb.dk/collections/45f89370-686d-4c56-8f6a-ff35453f24f5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677FA-22A4-DE4D-D70F-544D619A3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33" y="0"/>
            <a:ext cx="9750097" cy="58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9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14CF-4CF5-2085-D97C-BC7474B2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Hitman 1,2,3...</a:t>
            </a:r>
          </a:p>
        </p:txBody>
      </p:sp>
      <p:pic>
        <p:nvPicPr>
          <p:cNvPr id="4" name="Online Media 3" title="HITMAN 3 - Announcement Trailer">
            <a:hlinkClick r:id="" action="ppaction://media"/>
            <a:extLst>
              <a:ext uri="{FF2B5EF4-FFF2-40B4-BE49-F238E27FC236}">
                <a16:creationId xmlns:a16="http://schemas.microsoft.com/office/drawing/2014/main" id="{DB6396F3-79A8-0733-799C-FFA21E714CA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66589" y="1717875"/>
            <a:ext cx="7125726" cy="40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Hello</a:t>
            </a:r>
            <a:r>
              <a:rPr lang="da-DK"/>
              <a:t>!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260" y="801392"/>
            <a:ext cx="9082753" cy="50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13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9114-FD54-8440-792A-CEE03A7D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Kaptajn</a:t>
            </a:r>
            <a:r>
              <a:rPr lang="en-US"/>
              <a:t> </a:t>
            </a:r>
            <a:br>
              <a:rPr lang="en-US"/>
            </a:br>
            <a:r>
              <a:rPr lang="en-US"/>
              <a:t>Kaper</a:t>
            </a:r>
          </a:p>
        </p:txBody>
      </p:sp>
      <p:pic>
        <p:nvPicPr>
          <p:cNvPr id="4" name="Online Media 3" title="Kaptajn Kaper (PC)">
            <a:hlinkClick r:id="" action="ppaction://media"/>
            <a:extLst>
              <a:ext uri="{FF2B5EF4-FFF2-40B4-BE49-F238E27FC236}">
                <a16:creationId xmlns:a16="http://schemas.microsoft.com/office/drawing/2014/main" id="{F40B65C2-173C-602C-0E88-7634824936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48470" y="490870"/>
            <a:ext cx="73152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941A-180A-B915-BEC5-CC65776E8B51}"/>
              </a:ext>
            </a:extLst>
          </p:cNvPr>
          <p:cNvSpPr txBox="1"/>
          <p:nvPr/>
        </p:nvSpPr>
        <p:spPr>
          <a:xfrm>
            <a:off x="865238" y="2607902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1300" dirty="0"/>
              <a:t>_Kaptajn Kaper </a:t>
            </a:r>
            <a:r>
              <a:rPr lang="da-DK" sz="1300" dirty="0" err="1"/>
              <a:t>bc</a:t>
            </a:r>
            <a:r>
              <a:rPr lang="da-DK" sz="1300" dirty="0"/>
              <a:t> </a:t>
            </a:r>
            <a:r>
              <a:rPr lang="da-DK" sz="1300" dirty="0" err="1"/>
              <a:t>we</a:t>
            </a:r>
            <a:r>
              <a:rPr lang="da-DK" sz="1300" dirty="0"/>
              <a:t> have the </a:t>
            </a:r>
            <a:r>
              <a:rPr lang="da-DK" sz="1300" dirty="0" err="1"/>
              <a:t>sourcecode</a:t>
            </a:r>
            <a:r>
              <a:rPr lang="da-DK" sz="1300" dirty="0"/>
              <a:t> </a:t>
            </a:r>
            <a:r>
              <a:rPr lang="da-DK" sz="1300" dirty="0" err="1"/>
              <a:t>which</a:t>
            </a:r>
            <a:r>
              <a:rPr lang="da-DK" sz="1300" dirty="0"/>
              <a:t> is 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16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>
                <a:hlinkClick r:id="rId2"/>
              </a:rPr>
              <a:t>https://github.com/kb-dk/KaptajnKaper</a:t>
            </a:r>
            <a:endParaRPr lang="da-DK"/>
          </a:p>
          <a:p>
            <a:r>
              <a:rPr lang="da-DK">
                <a:hlinkClick r:id="rId3"/>
              </a:rPr>
              <a:t>https://youtu.be/N8QX5RSais8</a:t>
            </a:r>
            <a:endParaRPr lang="da-DK"/>
          </a:p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81610-6EEE-00BA-D722-8DED21904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6" y="0"/>
            <a:ext cx="12202931" cy="69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30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0"/>
            <a:ext cx="7670801" cy="68580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86001" y="1645769"/>
            <a:ext cx="4013283" cy="2484000"/>
          </a:xfrm>
        </p:spPr>
        <p:txBody>
          <a:bodyPr/>
          <a:lstStyle/>
          <a:p>
            <a:pPr marL="114300" indent="0">
              <a:buNone/>
            </a:pPr>
            <a:r>
              <a:rPr lang="da-DK" dirty="0">
                <a:hlinkClick r:id="rId3"/>
              </a:rPr>
              <a:t>Play this Game on Itch.io</a:t>
            </a:r>
            <a:r>
              <a:rPr lang="da-DK" dirty="0"/>
              <a:t/>
            </a:r>
            <a:br>
              <a:rPr lang="da-DK" dirty="0"/>
            </a:br>
            <a:r>
              <a:rPr lang="da-DK" dirty="0"/>
              <a:t/>
            </a:r>
            <a:br>
              <a:rPr lang="da-DK" dirty="0"/>
            </a:br>
            <a:r>
              <a:rPr lang="da-DK" dirty="0" err="1"/>
              <a:t>Built</a:t>
            </a:r>
            <a:r>
              <a:rPr lang="da-DK" dirty="0"/>
              <a:t> to bring the </a:t>
            </a:r>
            <a:r>
              <a:rPr lang="da-DK" dirty="0" err="1"/>
              <a:t>Guaman</a:t>
            </a:r>
            <a:r>
              <a:rPr lang="da-DK" dirty="0"/>
              <a:t> </a:t>
            </a:r>
            <a:r>
              <a:rPr lang="da-DK" dirty="0" err="1"/>
              <a:t>Poma</a:t>
            </a:r>
            <a:r>
              <a:rPr lang="da-DK" dirty="0"/>
              <a:t>, a </a:t>
            </a:r>
            <a:r>
              <a:rPr lang="da-DK" dirty="0" err="1"/>
              <a:t>treasured</a:t>
            </a:r>
            <a:r>
              <a:rPr lang="da-DK" dirty="0"/>
              <a:t> </a:t>
            </a:r>
            <a:r>
              <a:rPr lang="da-DK" dirty="0" err="1"/>
              <a:t>manuscript</a:t>
            </a:r>
            <a:r>
              <a:rPr lang="da-DK" dirty="0"/>
              <a:t> in the Danish Royal Library </a:t>
            </a:r>
            <a:br>
              <a:rPr lang="da-DK" dirty="0"/>
            </a:br>
            <a:r>
              <a:rPr lang="da-DK" dirty="0">
                <a:hlinkClick r:id="rId4"/>
              </a:rPr>
              <a:t>https://poma.kb.dk/permalink/2006/poma/info/en/frontpage.htm</a:t>
            </a:r>
            <a:endParaRPr lang="da-DK" dirty="0"/>
          </a:p>
          <a:p>
            <a:pPr marL="114300" indent="0">
              <a:buNone/>
            </a:pPr>
            <a:r>
              <a:rPr lang="da-DK" dirty="0"/>
              <a:t>to </a:t>
            </a:r>
            <a:r>
              <a:rPr lang="da-DK" dirty="0" err="1"/>
              <a:t>life</a:t>
            </a:r>
            <a:endParaRPr lang="da-DK" dirty="0"/>
          </a:p>
          <a:p>
            <a:pPr marL="114300" indent="0">
              <a:buNone/>
            </a:pPr>
            <a:endParaRPr lang="da-DK"/>
          </a:p>
          <a:p>
            <a:pPr marL="11430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5864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BA43-F3D0-9374-96A3-7C74D7C9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" y="0"/>
            <a:ext cx="11534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9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7948095" cy="3383084"/>
          </a:xfrm>
        </p:spPr>
        <p:txBody>
          <a:bodyPr/>
          <a:lstStyle/>
          <a:p>
            <a:r>
              <a:rPr lang="da-DK" dirty="0"/>
              <a:t>But...just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popular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Danish games? </a:t>
            </a:r>
            <a:br>
              <a:rPr lang="da-DK" dirty="0"/>
            </a:br>
            <a:r>
              <a:rPr lang="da-DK" sz="1200" dirty="0" err="1"/>
              <a:t>Asking</a:t>
            </a:r>
            <a:r>
              <a:rPr lang="da-DK" sz="1200" dirty="0"/>
              <a:t> for national </a:t>
            </a:r>
            <a:r>
              <a:rPr lang="da-DK" sz="1200" dirty="0" err="1"/>
              <a:t>collections</a:t>
            </a:r>
            <a:r>
              <a:rPr lang="da-DK" sz="1200" dirty="0"/>
              <a:t> </a:t>
            </a:r>
            <a:r>
              <a:rPr lang="da-DK" sz="1200" dirty="0" err="1"/>
              <a:t>everywhere</a:t>
            </a:r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8" y="4041265"/>
            <a:ext cx="8204511" cy="2484000"/>
          </a:xfrm>
        </p:spPr>
        <p:txBody>
          <a:bodyPr/>
          <a:lstStyle/>
          <a:p>
            <a:pPr marL="114300" indent="0">
              <a:buNone/>
            </a:pPr>
            <a:r>
              <a:rPr lang="da-DK" dirty="0">
                <a:hlinkClick r:id="rId2"/>
              </a:rPr>
              <a:t>ARKADEN took to the streets of Copenhagen to consult the public</a:t>
            </a:r>
            <a:endParaRPr lang="da-DK"/>
          </a:p>
          <a:p>
            <a:pPr marL="11430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3145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77980" y="113747"/>
            <a:ext cx="6840000" cy="2484000"/>
          </a:xfrm>
        </p:spPr>
        <p:txBody>
          <a:bodyPr/>
          <a:lstStyle/>
          <a:p>
            <a:pPr marL="114300" indent="0">
              <a:buNone/>
            </a:pPr>
            <a:r>
              <a:rPr lang="da-DK" err="1"/>
              <a:t>Illustrated</a:t>
            </a:r>
            <a:r>
              <a:rPr lang="da-DK"/>
              <a:t> by Lonnie T. Brandt (the-white-cat.com)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8" y="469884"/>
            <a:ext cx="11544007" cy="63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43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6840537" cy="2045154"/>
          </a:xfrm>
        </p:spPr>
        <p:txBody>
          <a:bodyPr/>
          <a:lstStyle/>
          <a:p>
            <a:r>
              <a:rPr lang="da-DK" dirty="0"/>
              <a:t>#DKGame</a:t>
            </a:r>
            <a:br>
              <a:rPr lang="da-DK" dirty="0"/>
            </a:br>
            <a:r>
              <a:rPr lang="da-DK" dirty="0" err="1"/>
              <a:t>Exhibition</a:t>
            </a:r>
            <a:r>
              <a:rPr lang="da-DK" dirty="0"/>
              <a:t> of games made in Denmark from 1960's to present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8" y="3607102"/>
            <a:ext cx="6840000" cy="2484000"/>
          </a:xfrm>
        </p:spPr>
        <p:txBody>
          <a:bodyPr/>
          <a:lstStyle/>
          <a:p>
            <a:r>
              <a:rPr lang="da-DK" dirty="0"/>
              <a:t>Most </a:t>
            </a:r>
            <a:r>
              <a:rPr lang="da-DK" dirty="0" err="1"/>
              <a:t>attended</a:t>
            </a:r>
            <a:r>
              <a:rPr lang="da-DK" dirty="0"/>
              <a:t> </a:t>
            </a:r>
            <a:r>
              <a:rPr lang="da-DK" dirty="0" err="1"/>
              <a:t>exhibition</a:t>
            </a:r>
            <a:r>
              <a:rPr lang="da-DK" dirty="0"/>
              <a:t> in the Royal </a:t>
            </a:r>
            <a:r>
              <a:rPr lang="da-DK" dirty="0" err="1"/>
              <a:t>Library’s</a:t>
            </a:r>
            <a:r>
              <a:rPr lang="da-DK" dirty="0"/>
              <a:t> </a:t>
            </a:r>
            <a:r>
              <a:rPr lang="da-DK" dirty="0" err="1"/>
              <a:t>history</a:t>
            </a:r>
            <a:r>
              <a:rPr lang="da-DK" dirty="0"/>
              <a:t> (at the Black Diamond)</a:t>
            </a:r>
          </a:p>
          <a:p>
            <a:r>
              <a:rPr lang="da-DK" dirty="0" err="1"/>
              <a:t>Notably</a:t>
            </a:r>
            <a:r>
              <a:rPr lang="da-DK" dirty="0"/>
              <a:t> </a:t>
            </a:r>
            <a:r>
              <a:rPr lang="da-DK" dirty="0" err="1"/>
              <a:t>wide</a:t>
            </a:r>
            <a:r>
              <a:rPr lang="da-DK" dirty="0"/>
              <a:t> </a:t>
            </a:r>
            <a:r>
              <a:rPr lang="da-DK" dirty="0" err="1"/>
              <a:t>audience</a:t>
            </a:r>
            <a:r>
              <a:rPr lang="da-DK" dirty="0"/>
              <a:t> attendance as </a:t>
            </a:r>
            <a:r>
              <a:rPr lang="da-DK" dirty="0" err="1"/>
              <a:t>well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/>
              <a:t>(not </a:t>
            </a:r>
            <a:r>
              <a:rPr lang="da-DK" dirty="0" err="1"/>
              <a:t>only</a:t>
            </a:r>
            <a:r>
              <a:rPr lang="da-DK" dirty="0"/>
              <a:t> high-</a:t>
            </a:r>
            <a:r>
              <a:rPr lang="da-DK" dirty="0" err="1"/>
              <a:t>culture</a:t>
            </a:r>
            <a:r>
              <a:rPr lang="da-DK" dirty="0"/>
              <a:t>, </a:t>
            </a:r>
            <a:r>
              <a:rPr lang="da-DK" dirty="0" err="1"/>
              <a:t>relatively</a:t>
            </a:r>
            <a:r>
              <a:rPr lang="da-DK" dirty="0"/>
              <a:t> time-</a:t>
            </a:r>
            <a:r>
              <a:rPr lang="da-DK" dirty="0" err="1"/>
              <a:t>rich</a:t>
            </a:r>
            <a:r>
              <a:rPr lang="da-DK" dirty="0"/>
              <a:t> </a:t>
            </a:r>
            <a:r>
              <a:rPr lang="da-DK" dirty="0" err="1"/>
              <a:t>crowds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 families, </a:t>
            </a:r>
            <a:r>
              <a:rPr lang="da-DK" dirty="0" err="1"/>
              <a:t>children</a:t>
            </a:r>
            <a:r>
              <a:rPr lang="da-DK" dirty="0"/>
              <a:t>, </a:t>
            </a:r>
            <a:r>
              <a:rPr lang="da-DK" dirty="0" err="1"/>
              <a:t>YAs</a:t>
            </a:r>
            <a:r>
              <a:rPr lang="da-DK" dirty="0"/>
              <a:t>)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47" y="1"/>
            <a:ext cx="4801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48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Development Evolution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06" y="3858126"/>
            <a:ext cx="7468642" cy="2000529"/>
          </a:xfrm>
          <a:prstGeom prst="rect">
            <a:avLst/>
          </a:prstGeom>
        </p:spPr>
      </p:pic>
      <p:pic>
        <p:nvPicPr>
          <p:cNvPr id="3074" name="Picture 2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71" y="1631949"/>
            <a:ext cx="6045629" cy="222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21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/>
        </p:nvPicPr>
        <p:blipFill rotWithShape="1">
          <a:blip r:embed="rId2"/>
          <a:srcRect b="38231"/>
          <a:stretch/>
        </p:blipFill>
        <p:spPr>
          <a:xfrm>
            <a:off x="1024470" y="26581"/>
            <a:ext cx="7884502" cy="2601008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  <a:p>
            <a:r>
              <a:rPr lang="da-DK" dirty="0">
                <a:hlinkClick r:id="rId3"/>
              </a:rPr>
              <a:t>https://nimbi.dk/</a:t>
            </a:r>
            <a:endParaRPr lang="da-DK" dirty="0"/>
          </a:p>
          <a:p>
            <a:r>
              <a:rPr lang="da-DK" dirty="0">
                <a:hlinkClick r:id="rId4"/>
              </a:rPr>
              <a:t>https://gamesdenmark.dk/</a:t>
            </a:r>
            <a:r>
              <a:rPr lang="da-DK" dirty="0"/>
              <a:t/>
            </a:r>
            <a:br>
              <a:rPr lang="da-DK" dirty="0"/>
            </a:br>
            <a:r>
              <a:rPr lang="da-DK" dirty="0"/>
              <a:t/>
            </a:r>
            <a:br>
              <a:rPr lang="da-DK" dirty="0"/>
            </a:br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069" y="4138077"/>
            <a:ext cx="6277851" cy="1228896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202" y="2337587"/>
            <a:ext cx="6306430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5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AF02-9226-0658-8322-DC2581E4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Danish Game Awards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93E0C-F64F-7F6D-C95C-D5981BD33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1305737"/>
            <a:ext cx="1988279" cy="265519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hlinkClick r:id="rId3"/>
              </a:rPr>
              <a:t>https://spilprisen.dk/en/</a:t>
            </a:r>
            <a:endParaRPr lang="en-US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Online Media 3" title="Spilprisen 2025 - Special Celebration">
            <a:hlinkClick r:id="" action="ppaction://media"/>
            <a:extLst>
              <a:ext uri="{FF2B5EF4-FFF2-40B4-BE49-F238E27FC236}">
                <a16:creationId xmlns:a16="http://schemas.microsoft.com/office/drawing/2014/main" id="{D16DD30A-7D16-F7B7-CCDD-457A6447F84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09122" y="1303116"/>
            <a:ext cx="8273548" cy="46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4050"/>
            <a:ext cx="9838992" cy="1357630"/>
          </a:xfrm>
        </p:spPr>
        <p:txBody>
          <a:bodyPr/>
          <a:lstStyle/>
          <a:p>
            <a:r>
              <a:rPr lang="da-DK" err="1"/>
              <a:t>Hello</a:t>
            </a:r>
            <a:r>
              <a:rPr lang="da-DK"/>
              <a:t>! 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april 2025</a:t>
            </a:fld>
            <a:endParaRPr lang="da-DK"/>
          </a:p>
        </p:txBody>
      </p:sp>
      <p:pic>
        <p:nvPicPr>
          <p:cNvPr id="3" name="Billede 2" descr="Et billede, der indeholder plante, PC-spil, Strategispil, Software til videospil&#10;&#10;Indhold genereret af kunstig intelligens kan være forkert.">
            <a:extLst>
              <a:ext uri="{FF2B5EF4-FFF2-40B4-BE49-F238E27FC236}">
                <a16:creationId xmlns:a16="http://schemas.microsoft.com/office/drawing/2014/main" id="{DEC4453A-FE11-B198-76A4-E9D690BBE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186" y="658719"/>
            <a:ext cx="9165567" cy="51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00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803" y="1407937"/>
            <a:ext cx="6699377" cy="45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80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10599966" cy="2764721"/>
          </a:xfrm>
        </p:spPr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: </a:t>
            </a:r>
            <a:r>
              <a:rPr lang="da-DK" dirty="0" err="1"/>
              <a:t>Playing</a:t>
            </a:r>
            <a:r>
              <a:rPr lang="da-DK" dirty="0"/>
              <a:t> Games from the Collections Online,</a:t>
            </a:r>
            <a:br>
              <a:rPr lang="da-DK" dirty="0"/>
            </a:br>
            <a:r>
              <a:rPr lang="da-DK" dirty="0" err="1"/>
              <a:t>Brought</a:t>
            </a:r>
            <a:r>
              <a:rPr lang="da-DK" dirty="0"/>
              <a:t> to </a:t>
            </a:r>
            <a:r>
              <a:rPr lang="da-DK" dirty="0" err="1"/>
              <a:t>you</a:t>
            </a:r>
            <a:r>
              <a:rPr lang="da-DK" dirty="0"/>
              <a:t> by the </a:t>
            </a:r>
            <a:br>
              <a:rPr lang="da-DK" dirty="0"/>
            </a:br>
            <a:r>
              <a:rPr lang="da-DK" dirty="0"/>
              <a:t>European Out of Commerce Portal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7" y="3489158"/>
            <a:ext cx="10783051" cy="1933074"/>
          </a:xfrm>
        </p:spPr>
        <p:txBody>
          <a:bodyPr/>
          <a:lstStyle/>
          <a:p>
            <a:pPr marL="114300" indent="0">
              <a:buNone/>
            </a:pPr>
            <a:r>
              <a:rPr lang="da-DK" dirty="0">
                <a:hlinkClick r:id="rId2"/>
              </a:rPr>
              <a:t>https://www.euipo.europa.eu/en/observatory/awareness/ip-in-culture/out-of-commerce-works-portal</a:t>
            </a:r>
            <a:endParaRPr lang="en-US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66" y="3892658"/>
            <a:ext cx="3671048" cy="151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22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6488F-1A6E-C8D4-DF8A-DA9F71BF8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E85C-2C5D-7C23-E414-D5938A2A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Get</a:t>
            </a:r>
            <a:r>
              <a:rPr lang="da-DK"/>
              <a:t> in touch!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112C7B0-F3FA-9240-13F4-99B5EEBE2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2021305"/>
            <a:ext cx="6840000" cy="3263495"/>
          </a:xfrm>
        </p:spPr>
        <p:txBody>
          <a:bodyPr/>
          <a:lstStyle/>
          <a:p>
            <a:pPr marL="114300" indent="0">
              <a:buNone/>
            </a:pPr>
            <a:r>
              <a:rPr lang="da-DK"/>
              <a:t>Ashley </a:t>
            </a:r>
            <a:r>
              <a:rPr lang="da-DK" err="1"/>
              <a:t>Kelleher</a:t>
            </a:r>
          </a:p>
          <a:p>
            <a:pPr marL="114300" indent="0">
              <a:buNone/>
            </a:pPr>
            <a:r>
              <a:rPr lang="da-DK">
                <a:hlinkClick r:id="rId2"/>
              </a:rPr>
              <a:t>@akelleher.bsky.social</a:t>
            </a:r>
            <a:r>
              <a:rPr lang="da-DK"/>
              <a:t/>
            </a:r>
            <a:br>
              <a:rPr lang="da-DK"/>
            </a:br>
            <a:r>
              <a:rPr lang="da-DK">
                <a:hlinkClick r:id="rId3"/>
              </a:rPr>
              <a:t>asks@kb.dk</a:t>
            </a:r>
            <a:r>
              <a:rPr lang="da-DK"/>
              <a:t/>
            </a:r>
            <a:br>
              <a:rPr lang="da-DK"/>
            </a:br>
            <a:r>
              <a:rPr lang="da-DK"/>
              <a:t/>
            </a:r>
            <a:br>
              <a:rPr lang="da-DK"/>
            </a:br>
            <a:r>
              <a:rPr lang="da-DK"/>
              <a:t>Max </a:t>
            </a:r>
            <a:r>
              <a:rPr lang="da-DK" err="1"/>
              <a:t>Odsbjerg</a:t>
            </a:r>
            <a:r>
              <a:rPr lang="da-DK"/>
              <a:t> Pedersen</a:t>
            </a:r>
            <a:br>
              <a:rPr lang="da-DK"/>
            </a:br>
            <a:r>
              <a:rPr lang="da-DK">
                <a:hlinkClick r:id="rId4"/>
              </a:rPr>
              <a:t>https://github.com/maxodsbjerg</a:t>
            </a:r>
            <a:endParaRPr lang="en-US">
              <a:latin typeface="Calibri"/>
              <a:ea typeface="Calibri"/>
              <a:cs typeface="Calibri"/>
            </a:endParaRPr>
          </a:p>
          <a:p>
            <a:pPr marL="114300" indent="0">
              <a:buNone/>
            </a:pPr>
            <a:r>
              <a:rPr lang="da-DK">
                <a:hlinkClick r:id="rId5"/>
              </a:rPr>
              <a:t>maop@kb.dk</a:t>
            </a:r>
            <a:endParaRPr lang="da-DK"/>
          </a:p>
        </p:txBody>
      </p:sp>
      <p:sp>
        <p:nvSpPr>
          <p:cNvPr id="4" name="Pladsholder til tekst 2">
            <a:extLst>
              <a:ext uri="{FF2B5EF4-FFF2-40B4-BE49-F238E27FC236}">
                <a16:creationId xmlns:a16="http://schemas.microsoft.com/office/drawing/2014/main" id="{859AD6FB-8E79-099E-2496-CD56E95C9BDD}"/>
              </a:ext>
            </a:extLst>
          </p:cNvPr>
          <p:cNvSpPr txBox="1">
            <a:spLocks/>
          </p:cNvSpPr>
          <p:nvPr/>
        </p:nvSpPr>
        <p:spPr>
          <a:xfrm>
            <a:off x="3550570" y="2021304"/>
            <a:ext cx="6840000" cy="326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―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da-DK"/>
              <a:t>Jakob Moesgaard</a:t>
            </a:r>
            <a:br>
              <a:rPr lang="da-DK"/>
            </a:br>
            <a:r>
              <a:rPr lang="da-DK"/>
              <a:t>@</a:t>
            </a:r>
            <a:r>
              <a:rPr lang="da-DK" err="1"/>
              <a:t>tatsavitr</a:t>
            </a:r>
            <a:endParaRPr lang="da-DK"/>
          </a:p>
          <a:p>
            <a:pPr marL="114300" indent="0">
              <a:buFont typeface="Arial"/>
              <a:buNone/>
            </a:pPr>
            <a:r>
              <a:rPr lang="da-DK">
                <a:hlinkClick r:id="rId6"/>
              </a:rPr>
              <a:t>jamo@kb.dk</a:t>
            </a:r>
            <a:endParaRPr lang="da-DK"/>
          </a:p>
          <a:p>
            <a:pPr marL="114300" indent="0">
              <a:buFont typeface="Arial"/>
              <a:buNone/>
            </a:pPr>
            <a:endParaRPr lang="da-DK"/>
          </a:p>
          <a:p>
            <a:pPr marL="114300" indent="0">
              <a:buFont typeface="Arial"/>
              <a:buNone/>
            </a:pPr>
            <a:r>
              <a:rPr lang="da-DK"/>
              <a:t>Allan Christophersen</a:t>
            </a:r>
          </a:p>
          <a:p>
            <a:pPr marL="114300" indent="0">
              <a:buFont typeface="Arial"/>
              <a:buNone/>
            </a:pPr>
            <a:r>
              <a:rPr lang="da-DK">
                <a:hlinkClick r:id="rId7"/>
              </a:rPr>
              <a:t>@</a:t>
            </a:r>
            <a:r>
              <a:rPr lang="da-DK" err="1">
                <a:hlinkClick r:id="rId7"/>
              </a:rPr>
              <a:t>duffadash@digipres.club</a:t>
            </a:r>
            <a:endParaRPr lang="da-DK"/>
          </a:p>
          <a:p>
            <a:pPr marL="114300" indent="0">
              <a:buFont typeface="Arial"/>
              <a:buNone/>
            </a:pPr>
            <a:r>
              <a:rPr lang="da-DK">
                <a:hlinkClick r:id="rId8"/>
              </a:rPr>
              <a:t>@</a:t>
            </a:r>
            <a:r>
              <a:rPr lang="da-DK" err="1">
                <a:hlinkClick r:id="rId8"/>
              </a:rPr>
              <a:t>duffadash.bsky.social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7901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4050"/>
            <a:ext cx="8594983" cy="1357630"/>
          </a:xfrm>
        </p:spPr>
        <p:txBody>
          <a:bodyPr/>
          <a:lstStyle/>
          <a:p>
            <a:r>
              <a:rPr lang="da-DK"/>
              <a:t>Code-</a:t>
            </a:r>
            <a:r>
              <a:rPr lang="da-DK" err="1"/>
              <a:t>based</a:t>
            </a:r>
            <a:r>
              <a:rPr lang="da-DK"/>
              <a:t> data </a:t>
            </a:r>
            <a:r>
              <a:rPr lang="da-DK" err="1"/>
              <a:t>processing</a:t>
            </a:r>
            <a:r>
              <a:rPr lang="da-DK"/>
              <a:t> – Hands on!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3"/>
          </p:nvPr>
        </p:nvSpPr>
        <p:spPr>
          <a:xfrm>
            <a:off x="719139" y="2137144"/>
            <a:ext cx="8999019" cy="3147644"/>
          </a:xfrm>
        </p:spPr>
        <p:txBody>
          <a:bodyPr/>
          <a:lstStyle/>
          <a:p>
            <a:r>
              <a:rPr lang="da-DK" sz="3200" err="1"/>
              <a:t>RStudio</a:t>
            </a:r>
            <a:r>
              <a:rPr lang="da-DK" sz="3200"/>
              <a:t> </a:t>
            </a:r>
            <a:r>
              <a:rPr lang="da-DK" sz="3200" err="1"/>
              <a:t>Cloud</a:t>
            </a:r>
            <a:endParaRPr lang="da-DK" sz="3200"/>
          </a:p>
          <a:p>
            <a:r>
              <a:rPr lang="da-DK" sz="3200"/>
              <a:t>R</a:t>
            </a:r>
          </a:p>
          <a:p>
            <a:r>
              <a:rPr lang="da-DK" sz="3200"/>
              <a:t>The </a:t>
            </a:r>
            <a:r>
              <a:rPr lang="da-DK" sz="3200" err="1"/>
              <a:t>qmd</a:t>
            </a:r>
            <a:r>
              <a:rPr lang="da-DK" sz="3200"/>
              <a:t> format</a:t>
            </a:r>
          </a:p>
          <a:p>
            <a:r>
              <a:rPr lang="da-DK" sz="3200"/>
              <a:t>The</a:t>
            </a:r>
            <a:r>
              <a:rPr lang="da-DK" sz="3200" i="1"/>
              <a:t> </a:t>
            </a:r>
            <a:r>
              <a:rPr lang="da-DK" sz="3200" i="1" err="1"/>
              <a:t>tidytext</a:t>
            </a:r>
            <a:r>
              <a:rPr lang="da-DK" sz="3200"/>
              <a:t> </a:t>
            </a:r>
            <a:r>
              <a:rPr lang="da-DK" sz="3200" err="1"/>
              <a:t>principle</a:t>
            </a:r>
            <a:endParaRPr lang="da-DK" sz="3200"/>
          </a:p>
          <a:p>
            <a:r>
              <a:rPr lang="da-DK" sz="3200"/>
              <a:t>A small dataset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april 2025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5840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The Plan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3"/>
          </p:nvPr>
        </p:nvSpPr>
        <p:spPr>
          <a:xfrm>
            <a:off x="719139" y="2232837"/>
            <a:ext cx="10934145" cy="3051951"/>
          </a:xfrm>
        </p:spPr>
        <p:txBody>
          <a:bodyPr/>
          <a:lstStyle/>
          <a:p>
            <a:r>
              <a:rPr lang="da-DK" sz="2400"/>
              <a:t>Log in to </a:t>
            </a:r>
            <a:r>
              <a:rPr lang="da-DK" sz="2400" err="1"/>
              <a:t>Rstudio</a:t>
            </a:r>
            <a:r>
              <a:rPr lang="da-DK" sz="2400"/>
              <a:t> </a:t>
            </a:r>
            <a:r>
              <a:rPr lang="da-DK" sz="2400" err="1"/>
              <a:t>Cloud</a:t>
            </a:r>
            <a:endParaRPr lang="da-DK" sz="2400"/>
          </a:p>
          <a:p>
            <a:r>
              <a:rPr lang="da-DK" sz="2400"/>
              <a:t>Read in data to </a:t>
            </a:r>
            <a:r>
              <a:rPr lang="da-DK" sz="2400" err="1"/>
              <a:t>Rstudio</a:t>
            </a:r>
            <a:r>
              <a:rPr lang="da-DK" sz="2400"/>
              <a:t> </a:t>
            </a:r>
            <a:r>
              <a:rPr lang="da-DK" sz="2400" err="1"/>
              <a:t>Cloud</a:t>
            </a:r>
            <a:endParaRPr lang="da-DK" sz="2400"/>
          </a:p>
          <a:p>
            <a:r>
              <a:rPr lang="da-DK" sz="2400"/>
              <a:t>I </a:t>
            </a:r>
            <a:r>
              <a:rPr lang="da-DK" sz="2400" err="1"/>
              <a:t>will</a:t>
            </a:r>
            <a:r>
              <a:rPr lang="da-DK" sz="2400"/>
              <a:t> </a:t>
            </a:r>
            <a:r>
              <a:rPr lang="da-DK" sz="2400" err="1"/>
              <a:t>be</a:t>
            </a:r>
            <a:r>
              <a:rPr lang="da-DK" sz="2400"/>
              <a:t> </a:t>
            </a:r>
            <a:r>
              <a:rPr lang="da-DK" sz="2400" err="1"/>
              <a:t>walking</a:t>
            </a:r>
            <a:r>
              <a:rPr lang="da-DK" sz="2400"/>
              <a:t> </a:t>
            </a:r>
            <a:r>
              <a:rPr lang="da-DK" sz="2400" err="1"/>
              <a:t>through</a:t>
            </a:r>
            <a:r>
              <a:rPr lang="da-DK" sz="2400"/>
              <a:t> the </a:t>
            </a:r>
            <a:r>
              <a:rPr lang="da-DK" sz="2400" err="1"/>
              <a:t>code</a:t>
            </a:r>
            <a:r>
              <a:rPr lang="da-DK" sz="2400"/>
              <a:t> and </a:t>
            </a:r>
            <a:r>
              <a:rPr lang="da-DK" sz="2400" err="1"/>
              <a:t>you</a:t>
            </a:r>
            <a:r>
              <a:rPr lang="da-DK" sz="2400"/>
              <a:t> </a:t>
            </a:r>
            <a:r>
              <a:rPr lang="da-DK" sz="2400" err="1"/>
              <a:t>will</a:t>
            </a:r>
            <a:r>
              <a:rPr lang="da-DK" sz="2400"/>
              <a:t> </a:t>
            </a:r>
            <a:r>
              <a:rPr lang="da-DK" sz="2400" err="1"/>
              <a:t>repeat</a:t>
            </a:r>
            <a:r>
              <a:rPr lang="da-DK" sz="2400"/>
              <a:t> on </a:t>
            </a:r>
            <a:r>
              <a:rPr lang="da-DK" sz="2400" err="1"/>
              <a:t>your</a:t>
            </a:r>
            <a:r>
              <a:rPr lang="da-DK" sz="2400"/>
              <a:t> end</a:t>
            </a:r>
          </a:p>
          <a:p>
            <a:pPr lvl="2"/>
            <a:r>
              <a:rPr lang="da-DK" sz="2400"/>
              <a:t>I </a:t>
            </a:r>
            <a:r>
              <a:rPr lang="da-DK" sz="2400" err="1"/>
              <a:t>will</a:t>
            </a:r>
            <a:r>
              <a:rPr lang="da-DK" sz="2400"/>
              <a:t> </a:t>
            </a:r>
            <a:r>
              <a:rPr lang="da-DK" sz="2400" err="1"/>
              <a:t>be</a:t>
            </a:r>
            <a:r>
              <a:rPr lang="da-DK" sz="2400"/>
              <a:t> </a:t>
            </a:r>
            <a:r>
              <a:rPr lang="da-DK" sz="2400" err="1"/>
              <a:t>demonstrating</a:t>
            </a:r>
            <a:r>
              <a:rPr lang="da-DK" sz="2400"/>
              <a:t> a step</a:t>
            </a:r>
          </a:p>
          <a:p>
            <a:pPr lvl="2"/>
            <a:r>
              <a:rPr lang="da-DK" sz="2400" err="1"/>
              <a:t>You</a:t>
            </a:r>
            <a:r>
              <a:rPr lang="da-DK" sz="2400"/>
              <a:t> </a:t>
            </a:r>
            <a:r>
              <a:rPr lang="da-DK" sz="2400" err="1"/>
              <a:t>will</a:t>
            </a:r>
            <a:r>
              <a:rPr lang="da-DK" sz="2400"/>
              <a:t> </a:t>
            </a:r>
            <a:r>
              <a:rPr lang="da-DK" sz="2400" err="1"/>
              <a:t>repeat</a:t>
            </a:r>
            <a:r>
              <a:rPr lang="da-DK" sz="2400"/>
              <a:t> in </a:t>
            </a:r>
            <a:r>
              <a:rPr lang="da-DK" sz="2400" err="1"/>
              <a:t>your</a:t>
            </a:r>
            <a:r>
              <a:rPr lang="da-DK" sz="2400"/>
              <a:t> </a:t>
            </a:r>
            <a:r>
              <a:rPr lang="da-DK" sz="2400" err="1"/>
              <a:t>RStudio</a:t>
            </a:r>
            <a:r>
              <a:rPr lang="da-DK" sz="2400"/>
              <a:t> </a:t>
            </a:r>
            <a:r>
              <a:rPr lang="da-DK" sz="2400" err="1"/>
              <a:t>Cloud</a:t>
            </a:r>
            <a:endParaRPr lang="da-DK" sz="2400"/>
          </a:p>
          <a:p>
            <a:pPr lvl="2"/>
            <a:r>
              <a:rPr lang="da-DK" sz="2400" err="1"/>
              <a:t>We</a:t>
            </a:r>
            <a:r>
              <a:rPr lang="da-DK" sz="2400"/>
              <a:t> </a:t>
            </a:r>
            <a:r>
              <a:rPr lang="da-DK" sz="2400" err="1"/>
              <a:t>will</a:t>
            </a:r>
            <a:r>
              <a:rPr lang="da-DK" sz="2400"/>
              <a:t> </a:t>
            </a:r>
            <a:r>
              <a:rPr lang="da-DK" sz="2400" err="1"/>
              <a:t>move</a:t>
            </a:r>
            <a:r>
              <a:rPr lang="da-DK" sz="2400"/>
              <a:t> on </a:t>
            </a:r>
            <a:r>
              <a:rPr lang="da-DK" sz="2400" err="1"/>
              <a:t>when</a:t>
            </a:r>
            <a:r>
              <a:rPr lang="da-DK" sz="2400"/>
              <a:t> </a:t>
            </a:r>
            <a:r>
              <a:rPr lang="da-DK" sz="2400" err="1"/>
              <a:t>everybody</a:t>
            </a:r>
            <a:r>
              <a:rPr lang="da-DK" sz="2400"/>
              <a:t> has </a:t>
            </a:r>
            <a:r>
              <a:rPr lang="da-DK" sz="2400" err="1"/>
              <a:t>repeated</a:t>
            </a:r>
            <a:r>
              <a:rPr lang="da-DK" sz="2400"/>
              <a:t> the step </a:t>
            </a:r>
          </a:p>
          <a:p>
            <a:pPr lvl="1"/>
            <a:r>
              <a:rPr lang="da-DK" sz="2400" u="sng" err="1">
                <a:solidFill>
                  <a:srgbClr val="FF0000"/>
                </a:solidFill>
              </a:rPr>
              <a:t>We</a:t>
            </a:r>
            <a:r>
              <a:rPr lang="da-DK" sz="2400" u="sng">
                <a:solidFill>
                  <a:srgbClr val="FF0000"/>
                </a:solidFill>
              </a:rPr>
              <a:t> </a:t>
            </a:r>
            <a:r>
              <a:rPr lang="da-DK" sz="2400" u="sng" err="1">
                <a:solidFill>
                  <a:srgbClr val="FF0000"/>
                </a:solidFill>
              </a:rPr>
              <a:t>will</a:t>
            </a:r>
            <a:r>
              <a:rPr lang="da-DK" sz="2400" u="sng">
                <a:solidFill>
                  <a:srgbClr val="FF0000"/>
                </a:solidFill>
              </a:rPr>
              <a:t> </a:t>
            </a:r>
            <a:r>
              <a:rPr lang="da-DK" sz="2400" u="sng" err="1">
                <a:solidFill>
                  <a:srgbClr val="FF0000"/>
                </a:solidFill>
              </a:rPr>
              <a:t>be</a:t>
            </a:r>
            <a:r>
              <a:rPr lang="da-DK" sz="2400" u="sng">
                <a:solidFill>
                  <a:srgbClr val="FF0000"/>
                </a:solidFill>
              </a:rPr>
              <a:t> </a:t>
            </a:r>
            <a:r>
              <a:rPr lang="da-DK" sz="2400" u="sng" err="1">
                <a:solidFill>
                  <a:srgbClr val="FF0000"/>
                </a:solidFill>
              </a:rPr>
              <a:t>getting</a:t>
            </a:r>
            <a:r>
              <a:rPr lang="da-DK" sz="2400" u="sng">
                <a:solidFill>
                  <a:srgbClr val="FF0000"/>
                </a:solidFill>
              </a:rPr>
              <a:t> </a:t>
            </a:r>
            <a:r>
              <a:rPr lang="da-DK" sz="2400" u="sng" err="1">
                <a:solidFill>
                  <a:srgbClr val="FF0000"/>
                </a:solidFill>
              </a:rPr>
              <a:t>errors</a:t>
            </a:r>
            <a:r>
              <a:rPr lang="da-DK" sz="2400" u="sng">
                <a:solidFill>
                  <a:srgbClr val="FF0000"/>
                </a:solidFill>
              </a:rPr>
              <a:t> and </a:t>
            </a:r>
            <a:r>
              <a:rPr lang="da-DK" sz="2400" u="sng" err="1">
                <a:solidFill>
                  <a:srgbClr val="FF0000"/>
                </a:solidFill>
              </a:rPr>
              <a:t>learning</a:t>
            </a:r>
            <a:r>
              <a:rPr lang="da-DK" sz="2400" u="sng">
                <a:solidFill>
                  <a:srgbClr val="FF0000"/>
                </a:solidFill>
              </a:rPr>
              <a:t> from </a:t>
            </a:r>
            <a:r>
              <a:rPr lang="da-DK" sz="2400" u="sng" err="1">
                <a:solidFill>
                  <a:srgbClr val="FF0000"/>
                </a:solidFill>
              </a:rPr>
              <a:t>them</a:t>
            </a:r>
            <a:r>
              <a:rPr lang="da-DK" sz="2400" u="sng">
                <a:solidFill>
                  <a:srgbClr val="FF0000"/>
                </a:solidFill>
              </a:rPr>
              <a:t>. </a:t>
            </a:r>
            <a:endParaRPr lang="da-DK" sz="2400" u="sng"/>
          </a:p>
          <a:p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april 2025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3882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Get</a:t>
            </a:r>
            <a:r>
              <a:rPr lang="da-DK"/>
              <a:t> in touch!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8" y="2021305"/>
            <a:ext cx="6840000" cy="3263495"/>
          </a:xfrm>
        </p:spPr>
        <p:txBody>
          <a:bodyPr/>
          <a:lstStyle/>
          <a:p>
            <a:pPr marL="114300" indent="0">
              <a:buNone/>
            </a:pPr>
            <a:r>
              <a:rPr lang="da-DK"/>
              <a:t>Ashley </a:t>
            </a:r>
            <a:r>
              <a:rPr lang="da-DK" err="1"/>
              <a:t>Kelleher</a:t>
            </a:r>
          </a:p>
          <a:p>
            <a:pPr marL="114300" indent="0">
              <a:buNone/>
            </a:pPr>
            <a:r>
              <a:rPr lang="da-DK">
                <a:hlinkClick r:id="rId2"/>
              </a:rPr>
              <a:t>@akelleher.bsky.social</a:t>
            </a:r>
            <a:r>
              <a:rPr lang="da-DK"/>
              <a:t/>
            </a:r>
            <a:br>
              <a:rPr lang="da-DK"/>
            </a:br>
            <a:r>
              <a:rPr lang="da-DK">
                <a:hlinkClick r:id="rId3"/>
              </a:rPr>
              <a:t>asks@kb.dk</a:t>
            </a:r>
            <a:r>
              <a:rPr lang="da-DK"/>
              <a:t/>
            </a:r>
            <a:br>
              <a:rPr lang="da-DK"/>
            </a:br>
            <a:r>
              <a:rPr lang="da-DK"/>
              <a:t/>
            </a:r>
            <a:br>
              <a:rPr lang="da-DK"/>
            </a:br>
            <a:r>
              <a:rPr lang="da-DK"/>
              <a:t>Max </a:t>
            </a:r>
            <a:r>
              <a:rPr lang="da-DK" err="1"/>
              <a:t>Odsbjerg</a:t>
            </a:r>
            <a:r>
              <a:rPr lang="da-DK"/>
              <a:t> Pedersen</a:t>
            </a:r>
            <a:br>
              <a:rPr lang="da-DK"/>
            </a:br>
            <a:r>
              <a:rPr lang="da-DK">
                <a:hlinkClick r:id="rId4"/>
              </a:rPr>
              <a:t>https://github.com/maxodsbjerg</a:t>
            </a:r>
            <a:endParaRPr lang="en-US">
              <a:latin typeface="Calibri"/>
              <a:ea typeface="Calibri"/>
              <a:cs typeface="Calibri"/>
            </a:endParaRPr>
          </a:p>
          <a:p>
            <a:pPr marL="114300" indent="0">
              <a:buNone/>
            </a:pPr>
            <a:r>
              <a:rPr lang="da-DK">
                <a:hlinkClick r:id="rId5"/>
              </a:rPr>
              <a:t>maop@kb.dk</a:t>
            </a:r>
            <a:endParaRPr lang="da-DK"/>
          </a:p>
        </p:txBody>
      </p:sp>
      <p:sp>
        <p:nvSpPr>
          <p:cNvPr id="4" name="Pladsholder til tekst 2"/>
          <p:cNvSpPr txBox="1">
            <a:spLocks/>
          </p:cNvSpPr>
          <p:nvPr/>
        </p:nvSpPr>
        <p:spPr>
          <a:xfrm>
            <a:off x="3550570" y="2021304"/>
            <a:ext cx="6840000" cy="326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―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da-DK"/>
              <a:t>Jakob Moesgaard</a:t>
            </a:r>
            <a:br>
              <a:rPr lang="da-DK"/>
            </a:br>
            <a:r>
              <a:rPr lang="da-DK"/>
              <a:t>@</a:t>
            </a:r>
            <a:r>
              <a:rPr lang="da-DK" err="1"/>
              <a:t>tatsavitr</a:t>
            </a:r>
            <a:endParaRPr lang="da-DK"/>
          </a:p>
          <a:p>
            <a:pPr marL="114300" indent="0">
              <a:buFont typeface="Arial"/>
              <a:buNone/>
            </a:pPr>
            <a:r>
              <a:rPr lang="da-DK">
                <a:hlinkClick r:id="rId6"/>
              </a:rPr>
              <a:t>jamo@kb.dk</a:t>
            </a:r>
            <a:endParaRPr lang="da-DK"/>
          </a:p>
          <a:p>
            <a:pPr marL="114300" indent="0">
              <a:buFont typeface="Arial"/>
              <a:buNone/>
            </a:pPr>
            <a:endParaRPr lang="da-DK"/>
          </a:p>
          <a:p>
            <a:pPr marL="114300" indent="0">
              <a:buFont typeface="Arial"/>
              <a:buNone/>
            </a:pPr>
            <a:r>
              <a:rPr lang="da-DK"/>
              <a:t>Allan Christophersen</a:t>
            </a:r>
          </a:p>
          <a:p>
            <a:pPr marL="114300" indent="0">
              <a:buFont typeface="Arial"/>
              <a:buNone/>
            </a:pPr>
            <a:r>
              <a:rPr lang="da-DK">
                <a:hlinkClick r:id="rId7"/>
              </a:rPr>
              <a:t>@</a:t>
            </a:r>
            <a:r>
              <a:rPr lang="da-DK" err="1">
                <a:hlinkClick r:id="rId7"/>
              </a:rPr>
              <a:t>duffadash@digipres.club</a:t>
            </a:r>
            <a:endParaRPr lang="da-DK"/>
          </a:p>
          <a:p>
            <a:pPr marL="114300" indent="0">
              <a:buFont typeface="Arial"/>
              <a:buNone/>
            </a:pPr>
            <a:r>
              <a:rPr lang="da-DK">
                <a:hlinkClick r:id="rId8"/>
              </a:rPr>
              <a:t>@</a:t>
            </a:r>
            <a:r>
              <a:rPr lang="da-DK" err="1">
                <a:hlinkClick r:id="rId8"/>
              </a:rPr>
              <a:t>duffadash.bsky.social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021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10978486" cy="1475730"/>
          </a:xfrm>
        </p:spPr>
        <p:txBody>
          <a:bodyPr/>
          <a:lstStyle/>
          <a:p>
            <a:r>
              <a:rPr lang="da-DK"/>
              <a:t>The Royal </a:t>
            </a:r>
            <a:br>
              <a:rPr lang="da-DK"/>
            </a:br>
            <a:r>
              <a:rPr lang="da-DK"/>
              <a:t>Danish Library</a:t>
            </a:r>
            <a:br>
              <a:rPr lang="da-DK"/>
            </a:br>
            <a:r>
              <a:rPr lang="da-DK"/>
              <a:t/>
            </a:r>
            <a:br>
              <a:rPr lang="da-DK"/>
            </a:b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Black Diamond </a:t>
            </a:r>
            <a:r>
              <a:rPr lang="da-DK" err="1"/>
              <a:t>Flagship</a:t>
            </a:r>
            <a:r>
              <a:rPr lang="da-DK"/>
              <a:t> </a:t>
            </a:r>
            <a:r>
              <a:rPr lang="da-DK" err="1"/>
              <a:t>beside</a:t>
            </a:r>
            <a:r>
              <a:rPr lang="da-DK"/>
              <a:t> Danish Parliament</a:t>
            </a:r>
          </a:p>
          <a:p>
            <a:r>
              <a:rPr lang="da-DK"/>
              <a:t>All over the country </a:t>
            </a:r>
            <a:r>
              <a:rPr lang="da-DK" err="1"/>
              <a:t>though</a:t>
            </a:r>
            <a:r>
              <a:rPr lang="da-DK"/>
              <a:t>, </a:t>
            </a:r>
            <a:r>
              <a:rPr lang="da-DK" err="1"/>
              <a:t>really</a:t>
            </a:r>
            <a:endParaRPr lang="da-DK"/>
          </a:p>
          <a:p>
            <a:r>
              <a:rPr lang="da-DK" err="1"/>
              <a:t>Includes</a:t>
            </a:r>
            <a:r>
              <a:rPr lang="da-DK"/>
              <a:t> the National Art Library (Kunstbibliotek)</a:t>
            </a:r>
          </a:p>
          <a:p>
            <a:r>
              <a:rPr lang="da-DK"/>
              <a:t>National Photo Museum</a:t>
            </a:r>
          </a:p>
          <a:p>
            <a:r>
              <a:rPr lang="da-DK"/>
              <a:t>Copenhagen and Aarhus University Libraries</a:t>
            </a:r>
          </a:p>
          <a:p>
            <a:r>
              <a:rPr lang="da-DK"/>
              <a:t>Roskilde and IT University of CPH Libraries</a:t>
            </a:r>
          </a:p>
          <a:p>
            <a:r>
              <a:rPr lang="da-DK"/>
              <a:t>And the old Statsbibliotek (Aarhus)     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C6802-580C-93B6-469F-EC113E50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772" y="1772"/>
            <a:ext cx="6854455" cy="6872176"/>
          </a:xfrm>
          <a:prstGeom prst="rect">
            <a:avLst/>
          </a:prstGeom>
        </p:spPr>
      </p:pic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3380D6B4-EC7E-0886-64A7-1F17EF614ED1}"/>
              </a:ext>
            </a:extLst>
          </p:cNvPr>
          <p:cNvSpPr txBox="1">
            <a:spLocks/>
          </p:cNvSpPr>
          <p:nvPr/>
        </p:nvSpPr>
        <p:spPr>
          <a:xfrm>
            <a:off x="1925933" y="5699943"/>
            <a:ext cx="3411001" cy="171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―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da-DK">
                <a:hlinkClick r:id="rId4"/>
              </a:rPr>
              <a:t>read more about the Black Diamond building</a:t>
            </a:r>
            <a:endParaRPr lang="da-DK"/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536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E23455-B30A-C246-0F29-9F024F1ECDEA}"/>
              </a:ext>
            </a:extLst>
          </p:cNvPr>
          <p:cNvSpPr/>
          <p:nvPr/>
        </p:nvSpPr>
        <p:spPr>
          <a:xfrm>
            <a:off x="9395281" y="4618667"/>
            <a:ext cx="2315906" cy="2081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262CB-39C6-18BA-DC0B-EB89A94F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07" t="-4517" r="7907" b="4303"/>
          <a:stretch/>
        </p:blipFill>
        <p:spPr>
          <a:xfrm>
            <a:off x="-894906" y="-1435396"/>
            <a:ext cx="11093313" cy="82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3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Legal </a:t>
            </a:r>
            <a:r>
              <a:rPr lang="da-DK" err="1"/>
              <a:t>Deposit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7" y="2800800"/>
            <a:ext cx="9267073" cy="2484000"/>
          </a:xfrm>
        </p:spPr>
        <p:txBody>
          <a:bodyPr/>
          <a:lstStyle/>
          <a:p>
            <a:r>
              <a:rPr lang="da-DK"/>
              <a:t>Is the </a:t>
            </a:r>
            <a:r>
              <a:rPr lang="da-DK" err="1"/>
              <a:t>foundation</a:t>
            </a:r>
            <a:r>
              <a:rPr lang="da-DK"/>
              <a:t> of the Danish national </a:t>
            </a:r>
            <a:r>
              <a:rPr lang="da-DK" err="1"/>
              <a:t>collections</a:t>
            </a:r>
            <a:endParaRPr lang="da-DK"/>
          </a:p>
          <a:p>
            <a:r>
              <a:rPr lang="da-DK"/>
              <a:t>2 </a:t>
            </a:r>
            <a:r>
              <a:rPr lang="da-DK" err="1"/>
              <a:t>copies</a:t>
            </a:r>
            <a:r>
              <a:rPr lang="da-DK"/>
              <a:t> of </a:t>
            </a:r>
            <a:r>
              <a:rPr lang="da-DK" err="1"/>
              <a:t>each</a:t>
            </a:r>
            <a:r>
              <a:rPr lang="da-DK"/>
              <a:t> </a:t>
            </a:r>
            <a:r>
              <a:rPr lang="da-DK" err="1"/>
              <a:t>publication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recieved</a:t>
            </a:r>
            <a:r>
              <a:rPr lang="da-DK"/>
              <a:t> by the "</a:t>
            </a:r>
            <a:r>
              <a:rPr lang="da-DK" err="1"/>
              <a:t>finisher</a:t>
            </a:r>
            <a:r>
              <a:rPr lang="da-DK"/>
              <a:t>” of the </a:t>
            </a:r>
            <a:r>
              <a:rPr lang="da-DK" err="1"/>
              <a:t>publication</a:t>
            </a:r>
            <a:endParaRPr lang="da-DK"/>
          </a:p>
          <a:p>
            <a:r>
              <a:rPr lang="da-DK"/>
              <a:t>Games </a:t>
            </a:r>
            <a:r>
              <a:rPr lang="da-DK" err="1"/>
              <a:t>are</a:t>
            </a:r>
            <a:r>
              <a:rPr lang="da-DK"/>
              <a:t> the </a:t>
            </a:r>
            <a:r>
              <a:rPr lang="da-DK" err="1"/>
              <a:t>only</a:t>
            </a:r>
            <a:r>
              <a:rPr lang="da-DK"/>
              <a:t> </a:t>
            </a:r>
            <a:r>
              <a:rPr lang="da-DK" err="1"/>
              <a:t>example</a:t>
            </a:r>
            <a:r>
              <a:rPr lang="da-DK"/>
              <a:t> of software </a:t>
            </a:r>
            <a:r>
              <a:rPr lang="da-DK" err="1"/>
              <a:t>deposits</a:t>
            </a:r>
            <a:endParaRPr lang="da-DK"/>
          </a:p>
          <a:p>
            <a:endParaRPr lang="da-DK"/>
          </a:p>
          <a:p>
            <a:endParaRPr lang="da-DK"/>
          </a:p>
          <a:p>
            <a:pPr marL="114300" indent="0">
              <a:buNone/>
            </a:pPr>
            <a:r>
              <a:rPr lang="da-DK"/>
              <a:t>Story time /</a:t>
            </a:r>
          </a:p>
          <a:p>
            <a:r>
              <a:rPr lang="da-DK"/>
              <a:t>Episode 1 1697 First Legal </a:t>
            </a:r>
            <a:r>
              <a:rPr lang="da-DK" err="1"/>
              <a:t>Deposit</a:t>
            </a:r>
            <a:r>
              <a:rPr lang="da-DK"/>
              <a:t> "So </a:t>
            </a:r>
            <a:r>
              <a:rPr lang="da-DK" err="1"/>
              <a:t>that</a:t>
            </a:r>
            <a:r>
              <a:rPr lang="da-DK"/>
              <a:t> the King </a:t>
            </a:r>
            <a:r>
              <a:rPr lang="da-DK" err="1"/>
              <a:t>could</a:t>
            </a:r>
            <a:r>
              <a:rPr lang="da-DK"/>
              <a:t> have a </a:t>
            </a:r>
            <a:r>
              <a:rPr lang="da-DK" err="1"/>
              <a:t>nice</a:t>
            </a:r>
            <a:r>
              <a:rPr lang="da-DK"/>
              <a:t> book </a:t>
            </a:r>
            <a:r>
              <a:rPr lang="da-DK" err="1"/>
              <a:t>collection</a:t>
            </a:r>
            <a:r>
              <a:rPr lang="da-DK"/>
              <a:t>" -Jakob Moesgaard</a:t>
            </a:r>
          </a:p>
          <a:p>
            <a:r>
              <a:rPr lang="da-DK"/>
              <a:t>1780 Kings’ book </a:t>
            </a:r>
            <a:r>
              <a:rPr lang="da-DK" err="1"/>
              <a:t>collection</a:t>
            </a:r>
            <a:r>
              <a:rPr lang="da-DK"/>
              <a:t> </a:t>
            </a:r>
            <a:r>
              <a:rPr lang="da-DK" err="1"/>
              <a:t>nationalised</a:t>
            </a:r>
            <a:r>
              <a:rPr lang="da-DK"/>
              <a:t> to </a:t>
            </a:r>
            <a:r>
              <a:rPr lang="da-DK" err="1"/>
              <a:t>become</a:t>
            </a:r>
            <a:r>
              <a:rPr lang="da-DK"/>
              <a:t> the National Library</a:t>
            </a:r>
          </a:p>
          <a:p>
            <a:r>
              <a:rPr lang="da-DK">
                <a:solidFill>
                  <a:srgbClr val="00B0F0"/>
                </a:solidFill>
              </a:rPr>
              <a:t>1998 </a:t>
            </a:r>
            <a:r>
              <a:rPr lang="da-DK" err="1">
                <a:solidFill>
                  <a:srgbClr val="00B0F0"/>
                </a:solidFill>
              </a:rPr>
              <a:t>Several</a:t>
            </a:r>
            <a:r>
              <a:rPr lang="da-DK">
                <a:solidFill>
                  <a:srgbClr val="00B0F0"/>
                </a:solidFill>
              </a:rPr>
              <a:t> diverse media formats </a:t>
            </a:r>
            <a:r>
              <a:rPr lang="da-DK" err="1">
                <a:solidFill>
                  <a:srgbClr val="00B0F0"/>
                </a:solidFill>
              </a:rPr>
              <a:t>added</a:t>
            </a:r>
            <a:r>
              <a:rPr lang="da-DK">
                <a:solidFill>
                  <a:srgbClr val="00B0F0"/>
                </a:solidFill>
              </a:rPr>
              <a:t> to the Legal </a:t>
            </a:r>
            <a:r>
              <a:rPr lang="da-DK" err="1">
                <a:solidFill>
                  <a:srgbClr val="00B0F0"/>
                </a:solidFill>
              </a:rPr>
              <a:t>Deposit</a:t>
            </a:r>
            <a:r>
              <a:rPr lang="da-DK">
                <a:solidFill>
                  <a:srgbClr val="00B0F0"/>
                </a:solidFill>
              </a:rPr>
              <a:t> Agreement for the </a:t>
            </a:r>
            <a:r>
              <a:rPr lang="da-DK" err="1">
                <a:solidFill>
                  <a:srgbClr val="00B0F0"/>
                </a:solidFill>
              </a:rPr>
              <a:t>first</a:t>
            </a:r>
            <a:r>
              <a:rPr lang="da-DK">
                <a:solidFill>
                  <a:srgbClr val="00B0F0"/>
                </a:solidFill>
              </a:rPr>
              <a:t> time, </a:t>
            </a:r>
            <a:r>
              <a:rPr lang="da-DK" err="1">
                <a:solidFill>
                  <a:srgbClr val="00B0F0"/>
                </a:solidFill>
              </a:rPr>
              <a:t>including</a:t>
            </a:r>
            <a:r>
              <a:rPr lang="da-DK">
                <a:solidFill>
                  <a:srgbClr val="00B0F0"/>
                </a:solidFill>
              </a:rPr>
              <a:t> Games (</a:t>
            </a:r>
          </a:p>
          <a:p>
            <a:r>
              <a:rPr lang="da-DK"/>
              <a:t>2005 Websites and ”broadcast media”, ”</a:t>
            </a:r>
            <a:r>
              <a:rPr lang="da-DK" err="1"/>
              <a:t>material</a:t>
            </a:r>
            <a:r>
              <a:rPr lang="da-DK"/>
              <a:t> made public in </a:t>
            </a:r>
            <a:r>
              <a:rPr lang="da-DK" err="1"/>
              <a:t>electronic</a:t>
            </a:r>
            <a:r>
              <a:rPr lang="da-DK"/>
              <a:t> broadcast </a:t>
            </a:r>
            <a:r>
              <a:rPr lang="da-DK" err="1"/>
              <a:t>networks</a:t>
            </a:r>
            <a:r>
              <a:rPr lang="da-DK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9135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Digital </a:t>
            </a:r>
            <a:r>
              <a:rPr lang="da-DK" err="1"/>
              <a:t>Cultural</a:t>
            </a:r>
            <a:r>
              <a:rPr lang="da-DK"/>
              <a:t> Heritage Collections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Hybrid </a:t>
            </a:r>
            <a:r>
              <a:rPr lang="da-DK" err="1"/>
              <a:t>digitized</a:t>
            </a:r>
            <a:r>
              <a:rPr lang="da-DK"/>
              <a:t> and </a:t>
            </a:r>
            <a:r>
              <a:rPr lang="da-DK" err="1"/>
              <a:t>born</a:t>
            </a:r>
            <a:r>
              <a:rPr lang="da-DK"/>
              <a:t> digital:</a:t>
            </a:r>
          </a:p>
          <a:p>
            <a:r>
              <a:rPr lang="da-DK"/>
              <a:t>Radio, TV, </a:t>
            </a:r>
            <a:r>
              <a:rPr lang="da-DK" err="1"/>
              <a:t>newspapers</a:t>
            </a:r>
            <a:r>
              <a:rPr lang="da-DK"/>
              <a:t>, </a:t>
            </a:r>
            <a:r>
              <a:rPr lang="da-DK" err="1"/>
              <a:t>music</a:t>
            </a:r>
            <a:r>
              <a:rPr lang="da-DK"/>
              <a:t>, and podcasts from all over the country</a:t>
            </a:r>
          </a:p>
          <a:p>
            <a:r>
              <a:rPr lang="da-DK"/>
              <a:t>Danish net </a:t>
            </a:r>
            <a:r>
              <a:rPr lang="da-DK" err="1"/>
              <a:t>archive</a:t>
            </a:r>
            <a:r>
              <a:rPr lang="da-DK"/>
              <a:t> for .dk domains</a:t>
            </a:r>
          </a:p>
          <a:p>
            <a:r>
              <a:rPr lang="da-DK" err="1"/>
              <a:t>And…Games</a:t>
            </a:r>
            <a:r>
              <a:rPr lang="da-DK"/>
              <a:t>!</a:t>
            </a:r>
          </a:p>
          <a:p>
            <a:pPr marL="11430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515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8F6E24-FC2E-88B4-FC49-B49022D3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0583" y="3282"/>
            <a:ext cx="13339822" cy="693824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9B765-0C1A-DA01-1095-D7B33A78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5441" y="6417889"/>
            <a:ext cx="4197115" cy="236584"/>
          </a:xfrm>
          <a:solidFill>
            <a:schemeClr val="bg1"/>
          </a:solidFill>
        </p:spPr>
        <p:txBody>
          <a:bodyPr/>
          <a:lstStyle/>
          <a:p>
            <a:pPr marL="114300" indent="0">
              <a:buNone/>
            </a:pPr>
            <a:r>
              <a:rPr lang="en-US">
                <a:hlinkClick r:id="rId3"/>
              </a:rPr>
              <a:t>https://www.kb.dk/find-materiale/dr-arkivet/?locale=en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6051"/>
      </p:ext>
    </p:extLst>
  </p:cSld>
  <p:clrMapOvr>
    <a:masterClrMapping/>
  </p:clrMapOvr>
</p:sld>
</file>

<file path=ppt/theme/theme1.xml><?xml version="1.0" encoding="utf-8"?>
<a:theme xmlns:a="http://schemas.openxmlformats.org/drawingml/2006/main" name="Det Kgl. Bibliotek PowerPoint Skabelon">
  <a:themeElements>
    <a:clrScheme name="Det Kgl. Bibliotek">
      <a:dk1>
        <a:srgbClr val="000000"/>
      </a:dk1>
      <a:lt1>
        <a:srgbClr val="FFFFFF"/>
      </a:lt1>
      <a:dk2>
        <a:srgbClr val="001F6A"/>
      </a:dk2>
      <a:lt2>
        <a:srgbClr val="A3871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070CEC79D365B4CB5E3925DD84FA257" ma:contentTypeVersion="15" ma:contentTypeDescription="Opret et nyt dokument." ma:contentTypeScope="" ma:versionID="88b39f7bce43a6e79c7cb640f66dda07">
  <xsd:schema xmlns:xsd="http://www.w3.org/2001/XMLSchema" xmlns:xs="http://www.w3.org/2001/XMLSchema" xmlns:p="http://schemas.microsoft.com/office/2006/metadata/properties" xmlns:ns3="6475c625-12fa-4034-a4cd-a47a0955414e" xmlns:ns4="45001b19-7cb9-47a6-bf43-d6362057622d" targetNamespace="http://schemas.microsoft.com/office/2006/metadata/properties" ma:root="true" ma:fieldsID="1f27909d917b35ba85c0dbe8a6188de9" ns3:_="" ns4:_="">
    <xsd:import namespace="6475c625-12fa-4034-a4cd-a47a0955414e"/>
    <xsd:import namespace="45001b19-7cb9-47a6-bf43-d636205762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75c625-12fa-4034-a4cd-a47a095541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001b19-7cb9-47a6-bf43-d6362057622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75c625-12fa-4034-a4cd-a47a0955414e" xsi:nil="true"/>
  </documentManagement>
</p:properties>
</file>

<file path=customXml/itemProps1.xml><?xml version="1.0" encoding="utf-8"?>
<ds:datastoreItem xmlns:ds="http://schemas.openxmlformats.org/officeDocument/2006/customXml" ds:itemID="{A32F9CD8-5269-46EB-B64A-CA7C5A6843B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CC6F20E-A417-4FC8-B465-1A2FEB924BA6}">
  <ds:schemaRefs>
    <ds:schemaRef ds:uri="45001b19-7cb9-47a6-bf43-d6362057622d"/>
    <ds:schemaRef ds:uri="6475c625-12fa-4034-a4cd-a47a095541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A5C64D2-1882-4DCD-99C6-85D893EF5987}">
  <ds:schemaRefs>
    <ds:schemaRef ds:uri="45001b19-7cb9-47a6-bf43-d6362057622d"/>
    <ds:schemaRef ds:uri="6475c625-12fa-4034-a4cd-a47a0955414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1163</Words>
  <Application>Microsoft Office PowerPoint</Application>
  <PresentationFormat>Widescreen</PresentationFormat>
  <Paragraphs>162</Paragraphs>
  <Slides>45</Slides>
  <Notes>5</Notes>
  <HiddenSlides>0</HiddenSlides>
  <MMClips>3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45</vt:i4>
      </vt:variant>
    </vt:vector>
  </HeadingPairs>
  <TitlesOfParts>
    <vt:vector size="49" baseType="lpstr">
      <vt:lpstr>Times New Roman</vt:lpstr>
      <vt:lpstr>Arial</vt:lpstr>
      <vt:lpstr>Calibri</vt:lpstr>
      <vt:lpstr>Det Kgl. Bibliotek PowerPoint Skabelon</vt:lpstr>
      <vt:lpstr>#DKGame</vt:lpstr>
      <vt:lpstr>Games at the Royal Danish Library</vt:lpstr>
      <vt:lpstr>Hello!</vt:lpstr>
      <vt:lpstr>Hello! </vt:lpstr>
      <vt:lpstr>The Royal  Danish Library  </vt:lpstr>
      <vt:lpstr>PowerPoint-præsentation</vt:lpstr>
      <vt:lpstr>Legal Deposit</vt:lpstr>
      <vt:lpstr>Digital Cultural Heritage Collections</vt:lpstr>
      <vt:lpstr>PowerPoint-præsentation</vt:lpstr>
      <vt:lpstr>PowerPoint-præsentation</vt:lpstr>
      <vt:lpstr>PowerPoint-præsentation</vt:lpstr>
      <vt:lpstr>Games  Lab</vt:lpstr>
      <vt:lpstr>Games  On  Tour</vt:lpstr>
      <vt:lpstr>PowerPoint-præsentation</vt:lpstr>
      <vt:lpstr>What is in the box?</vt:lpstr>
      <vt:lpstr>Starting the Games Collection</vt:lpstr>
      <vt:lpstr>PowerPoint-præsentation</vt:lpstr>
      <vt:lpstr>First  Games  Registered</vt:lpstr>
      <vt:lpstr>Evolving Practices</vt:lpstr>
      <vt:lpstr>Access: How it started  kb.dk     </vt:lpstr>
      <vt:lpstr>PowerPoint-præsentation</vt:lpstr>
      <vt:lpstr>How it’s going</vt:lpstr>
      <vt:lpstr>We ran a project: KULA-247 Games Registration</vt:lpstr>
      <vt:lpstr>PowerPoint-præsentation</vt:lpstr>
      <vt:lpstr>PowerPoint-præsentation</vt:lpstr>
      <vt:lpstr>Wins</vt:lpstr>
      <vt:lpstr>What's in the Registry</vt:lpstr>
      <vt:lpstr>PowerPoint-præsentation</vt:lpstr>
      <vt:lpstr>Hitman 1,2,3...</vt:lpstr>
      <vt:lpstr>Kaptajn  Kaper</vt:lpstr>
      <vt:lpstr>PowerPoint-præsentation</vt:lpstr>
      <vt:lpstr>PowerPoint-præsentation</vt:lpstr>
      <vt:lpstr>PowerPoint-præsentation</vt:lpstr>
      <vt:lpstr>But...just how popular are Danish games?  Asking for national collections everywhere</vt:lpstr>
      <vt:lpstr>PowerPoint-præsentation</vt:lpstr>
      <vt:lpstr>#DKGame Exhibition of games made in Denmark from 1960's to present</vt:lpstr>
      <vt:lpstr>Development Evolution</vt:lpstr>
      <vt:lpstr>PowerPoint-præsentation</vt:lpstr>
      <vt:lpstr>Danish Game Awards</vt:lpstr>
      <vt:lpstr>PowerPoint-præsentation</vt:lpstr>
      <vt:lpstr>Next: Playing Games from the Collections Online, Brought to you by the  European Out of Commerce Portal</vt:lpstr>
      <vt:lpstr>Get in touch!</vt:lpstr>
      <vt:lpstr>Code-based data processing – Hands on!</vt:lpstr>
      <vt:lpstr>The Plan</vt:lpstr>
      <vt:lpstr>Get in touch!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Nye Digitale Samlinger</dc:title>
  <dc:creator>Ashley Kelleher</dc:creator>
  <cp:lastModifiedBy>Ashley Kelleher</cp:lastModifiedBy>
  <cp:revision>173</cp:revision>
  <dcterms:modified xsi:type="dcterms:W3CDTF">2025-04-10T13:00:14Z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0x0101004070CEC79D365B4CB5E3925DD84FA257</vt:lpwstr>
  </property>
</Properties>
</file>